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 id="268" r:id="rId14"/>
    <p:sldId id="276" r:id="rId15"/>
    <p:sldId id="269" r:id="rId16"/>
    <p:sldId id="270" r:id="rId17"/>
    <p:sldId id="271" r:id="rId18"/>
    <p:sldId id="272" r:id="rId19"/>
    <p:sldId id="273" r:id="rId20"/>
    <p:sldId id="278" r:id="rId21"/>
    <p:sldId id="279"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4CFDB-F2A9-4A26-8CE6-9F6B3EE89FD8}" v="3" dt="2023-02-21T18:33:04.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843" autoAdjust="0"/>
  </p:normalViewPr>
  <p:slideViewPr>
    <p:cSldViewPr snapToGrid="0">
      <p:cViewPr varScale="1">
        <p:scale>
          <a:sx n="34" d="100"/>
          <a:sy n="34" d="100"/>
        </p:scale>
        <p:origin x="15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Bultas" userId="79b328047a1717f5" providerId="LiveId" clId="{BD6E92E5-5D9A-4B62-B72D-676C590302C6}"/>
    <pc:docChg chg="undo custSel addSld delSld modSld sldOrd">
      <pc:chgData name="Margaret Bultas" userId="79b328047a1717f5" providerId="LiveId" clId="{BD6E92E5-5D9A-4B62-B72D-676C590302C6}" dt="2023-01-23T18:44:20.802" v="17093" actId="27636"/>
      <pc:docMkLst>
        <pc:docMk/>
      </pc:docMkLst>
      <pc:sldChg chg="addSp delSp modSp mod">
        <pc:chgData name="Margaret Bultas" userId="79b328047a1717f5" providerId="LiveId" clId="{BD6E92E5-5D9A-4B62-B72D-676C590302C6}" dt="2023-01-20T14:49:43.230" v="5601" actId="1076"/>
        <pc:sldMkLst>
          <pc:docMk/>
          <pc:sldMk cId="297181883" sldId="256"/>
        </pc:sldMkLst>
        <pc:spChg chg="mod">
          <ac:chgData name="Margaret Bultas" userId="79b328047a1717f5" providerId="LiveId" clId="{BD6E92E5-5D9A-4B62-B72D-676C590302C6}" dt="2023-01-19T17:11:39.002" v="765" actId="14100"/>
          <ac:spMkLst>
            <pc:docMk/>
            <pc:sldMk cId="297181883" sldId="256"/>
            <ac:spMk id="2" creationId="{B774C3A7-4683-6985-126F-554A0B25E7CE}"/>
          </ac:spMkLst>
        </pc:spChg>
        <pc:spChg chg="del mod">
          <ac:chgData name="Margaret Bultas" userId="79b328047a1717f5" providerId="LiveId" clId="{BD6E92E5-5D9A-4B62-B72D-676C590302C6}" dt="2023-01-20T14:46:16.793" v="5441" actId="21"/>
          <ac:spMkLst>
            <pc:docMk/>
            <pc:sldMk cId="297181883" sldId="256"/>
            <ac:spMk id="3" creationId="{98B8ABE7-83E5-7957-A572-312ABC8777D5}"/>
          </ac:spMkLst>
        </pc:spChg>
        <pc:spChg chg="add del mod">
          <ac:chgData name="Margaret Bultas" userId="79b328047a1717f5" providerId="LiveId" clId="{BD6E92E5-5D9A-4B62-B72D-676C590302C6}" dt="2023-01-20T14:49:43.230" v="5601" actId="1076"/>
          <ac:spMkLst>
            <pc:docMk/>
            <pc:sldMk cId="297181883" sldId="256"/>
            <ac:spMk id="8" creationId="{98D8D641-5A76-86AC-DEF2-D99493786D7B}"/>
          </ac:spMkLst>
        </pc:spChg>
        <pc:picChg chg="mod">
          <ac:chgData name="Margaret Bultas" userId="79b328047a1717f5" providerId="LiveId" clId="{BD6E92E5-5D9A-4B62-B72D-676C590302C6}" dt="2023-01-20T14:49:35.113" v="5600" actId="1076"/>
          <ac:picMkLst>
            <pc:docMk/>
            <pc:sldMk cId="297181883" sldId="256"/>
            <ac:picMk id="4" creationId="{1B1E87F1-9205-9D70-85A4-815767842D37}"/>
          </ac:picMkLst>
        </pc:picChg>
        <pc:picChg chg="add del mod">
          <ac:chgData name="Margaret Bultas" userId="79b328047a1717f5" providerId="LiveId" clId="{BD6E92E5-5D9A-4B62-B72D-676C590302C6}" dt="2023-01-19T16:50:06.972" v="13" actId="478"/>
          <ac:picMkLst>
            <pc:docMk/>
            <pc:sldMk cId="297181883" sldId="256"/>
            <ac:picMk id="5" creationId="{F5CE584C-2DBC-423B-0D21-FA9435046199}"/>
          </ac:picMkLst>
        </pc:picChg>
        <pc:picChg chg="add del mod">
          <ac:chgData name="Margaret Bultas" userId="79b328047a1717f5" providerId="LiveId" clId="{BD6E92E5-5D9A-4B62-B72D-676C590302C6}" dt="2023-01-20T14:46:46.658" v="5446" actId="478"/>
          <ac:picMkLst>
            <pc:docMk/>
            <pc:sldMk cId="297181883" sldId="256"/>
            <ac:picMk id="6" creationId="{79E0DD9E-BA98-2F37-5779-FA808C5C1E5D}"/>
          </ac:picMkLst>
        </pc:picChg>
        <pc:picChg chg="add mod">
          <ac:chgData name="Margaret Bultas" userId="79b328047a1717f5" providerId="LiveId" clId="{BD6E92E5-5D9A-4B62-B72D-676C590302C6}" dt="2023-01-20T14:49:27.987" v="5598" actId="14100"/>
          <ac:picMkLst>
            <pc:docMk/>
            <pc:sldMk cId="297181883" sldId="256"/>
            <ac:picMk id="7" creationId="{E0FDE55F-D75D-59B3-B0E1-C725FD6A0E9F}"/>
          </ac:picMkLst>
        </pc:picChg>
      </pc:sldChg>
      <pc:sldChg chg="del">
        <pc:chgData name="Margaret Bultas" userId="79b328047a1717f5" providerId="LiveId" clId="{BD6E92E5-5D9A-4B62-B72D-676C590302C6}" dt="2023-01-19T16:59:24.093" v="746" actId="47"/>
        <pc:sldMkLst>
          <pc:docMk/>
          <pc:sldMk cId="2317455207" sldId="257"/>
        </pc:sldMkLst>
      </pc:sldChg>
      <pc:sldChg chg="addSp delSp modSp mod setBg">
        <pc:chgData name="Margaret Bultas" userId="79b328047a1717f5" providerId="LiveId" clId="{BD6E92E5-5D9A-4B62-B72D-676C590302C6}" dt="2023-01-20T14:50:04.867" v="5602"/>
        <pc:sldMkLst>
          <pc:docMk/>
          <pc:sldMk cId="2617523041" sldId="258"/>
        </pc:sldMkLst>
        <pc:spChg chg="mod">
          <ac:chgData name="Margaret Bultas" userId="79b328047a1717f5" providerId="LiveId" clId="{BD6E92E5-5D9A-4B62-B72D-676C590302C6}" dt="2023-01-19T16:59:36.128" v="748" actId="26606"/>
          <ac:spMkLst>
            <pc:docMk/>
            <pc:sldMk cId="2617523041" sldId="258"/>
            <ac:spMk id="2" creationId="{0B7B6592-A0AF-192C-A1A1-C9A218753C77}"/>
          </ac:spMkLst>
        </pc:spChg>
        <pc:spChg chg="mod">
          <ac:chgData name="Margaret Bultas" userId="79b328047a1717f5" providerId="LiveId" clId="{BD6E92E5-5D9A-4B62-B72D-676C590302C6}" dt="2023-01-19T16:59:45.078" v="749" actId="255"/>
          <ac:spMkLst>
            <pc:docMk/>
            <pc:sldMk cId="2617523041" sldId="258"/>
            <ac:spMk id="3" creationId="{261AA40C-0450-C1B1-A118-936D244993DB}"/>
          </ac:spMkLst>
        </pc:spChg>
        <pc:spChg chg="add">
          <ac:chgData name="Margaret Bultas" userId="79b328047a1717f5" providerId="LiveId" clId="{BD6E92E5-5D9A-4B62-B72D-676C590302C6}" dt="2023-01-19T16:59:36.128" v="748" actId="26606"/>
          <ac:spMkLst>
            <pc:docMk/>
            <pc:sldMk cId="2617523041" sldId="258"/>
            <ac:spMk id="8" creationId="{100EDD19-6802-4EC3-95CE-CFFAB042CFD6}"/>
          </ac:spMkLst>
        </pc:spChg>
        <pc:spChg chg="add">
          <ac:chgData name="Margaret Bultas" userId="79b328047a1717f5" providerId="LiveId" clId="{BD6E92E5-5D9A-4B62-B72D-676C590302C6}" dt="2023-01-19T16:59:36.128" v="748" actId="26606"/>
          <ac:spMkLst>
            <pc:docMk/>
            <pc:sldMk cId="2617523041" sldId="258"/>
            <ac:spMk id="10" creationId="{DB17E863-922E-4C26-BD64-E8FD41D28661}"/>
          </ac:spMkLst>
        </pc:spChg>
        <pc:picChg chg="add mod">
          <ac:chgData name="Margaret Bultas" userId="79b328047a1717f5" providerId="LiveId" clId="{BD6E92E5-5D9A-4B62-B72D-676C590302C6}" dt="2023-01-20T14:50:04.867" v="5602"/>
          <ac:picMkLst>
            <pc:docMk/>
            <pc:sldMk cId="2617523041" sldId="258"/>
            <ac:picMk id="4" creationId="{3B258D52-0FD8-BED1-2896-415981DDA020}"/>
          </ac:picMkLst>
        </pc:picChg>
        <pc:picChg chg="del">
          <ac:chgData name="Margaret Bultas" userId="79b328047a1717f5" providerId="LiveId" clId="{BD6E92E5-5D9A-4B62-B72D-676C590302C6}" dt="2023-01-19T16:55:57.217" v="173" actId="478"/>
          <ac:picMkLst>
            <pc:docMk/>
            <pc:sldMk cId="2617523041" sldId="258"/>
            <ac:picMk id="6" creationId="{A4F38190-E474-37CA-B12D-5A7730A13031}"/>
          </ac:picMkLst>
        </pc:picChg>
        <pc:picChg chg="add del">
          <ac:chgData name="Margaret Bultas" userId="79b328047a1717f5" providerId="LiveId" clId="{BD6E92E5-5D9A-4B62-B72D-676C590302C6}" dt="2023-01-19T17:11:56.110" v="769"/>
          <ac:picMkLst>
            <pc:docMk/>
            <pc:sldMk cId="2617523041" sldId="258"/>
            <ac:picMk id="1026" creationId="{15FE725A-86A6-900C-7199-A7D3BCAB4735}"/>
          </ac:picMkLst>
        </pc:picChg>
      </pc:sldChg>
      <pc:sldChg chg="addSp modSp new mod setBg modNotesTx">
        <pc:chgData name="Margaret Bultas" userId="79b328047a1717f5" providerId="LiveId" clId="{BD6E92E5-5D9A-4B62-B72D-676C590302C6}" dt="2023-01-20T14:50:09.629" v="5603"/>
        <pc:sldMkLst>
          <pc:docMk/>
          <pc:sldMk cId="3446781294" sldId="259"/>
        </pc:sldMkLst>
        <pc:spChg chg="mod">
          <ac:chgData name="Margaret Bultas" userId="79b328047a1717f5" providerId="LiveId" clId="{BD6E92E5-5D9A-4B62-B72D-676C590302C6}" dt="2023-01-19T17:20:36.494" v="1715" actId="20577"/>
          <ac:spMkLst>
            <pc:docMk/>
            <pc:sldMk cId="3446781294" sldId="259"/>
            <ac:spMk id="2" creationId="{50206A3A-3DE6-A9D3-EBD9-39DB1182D955}"/>
          </ac:spMkLst>
        </pc:spChg>
        <pc:spChg chg="mod">
          <ac:chgData name="Margaret Bultas" userId="79b328047a1717f5" providerId="LiveId" clId="{BD6E92E5-5D9A-4B62-B72D-676C590302C6}" dt="2023-01-19T17:20:30.611" v="1713" actId="20577"/>
          <ac:spMkLst>
            <pc:docMk/>
            <pc:sldMk cId="3446781294" sldId="259"/>
            <ac:spMk id="3" creationId="{E92BC702-5947-AD05-843C-8701CF27C13C}"/>
          </ac:spMkLst>
        </pc:spChg>
        <pc:spChg chg="add">
          <ac:chgData name="Margaret Bultas" userId="79b328047a1717f5" providerId="LiveId" clId="{BD6E92E5-5D9A-4B62-B72D-676C590302C6}" dt="2023-01-19T17:19:24.263" v="1674" actId="26606"/>
          <ac:spMkLst>
            <pc:docMk/>
            <pc:sldMk cId="3446781294" sldId="259"/>
            <ac:spMk id="8" creationId="{100EDD19-6802-4EC3-95CE-CFFAB042CFD6}"/>
          </ac:spMkLst>
        </pc:spChg>
        <pc:spChg chg="add">
          <ac:chgData name="Margaret Bultas" userId="79b328047a1717f5" providerId="LiveId" clId="{BD6E92E5-5D9A-4B62-B72D-676C590302C6}" dt="2023-01-19T17:19:24.263" v="1674" actId="26606"/>
          <ac:spMkLst>
            <pc:docMk/>
            <pc:sldMk cId="3446781294" sldId="259"/>
            <ac:spMk id="10" creationId="{DB17E863-922E-4C26-BD64-E8FD41D28661}"/>
          </ac:spMkLst>
        </pc:spChg>
        <pc:picChg chg="add mod">
          <ac:chgData name="Margaret Bultas" userId="79b328047a1717f5" providerId="LiveId" clId="{BD6E92E5-5D9A-4B62-B72D-676C590302C6}" dt="2023-01-20T14:50:09.629" v="5603"/>
          <ac:picMkLst>
            <pc:docMk/>
            <pc:sldMk cId="3446781294" sldId="259"/>
            <ac:picMk id="4" creationId="{3127C540-AA3B-A405-2716-F9BCB2616DF8}"/>
          </ac:picMkLst>
        </pc:picChg>
      </pc:sldChg>
      <pc:sldChg chg="add del">
        <pc:chgData name="Margaret Bultas" userId="79b328047a1717f5" providerId="LiveId" clId="{BD6E92E5-5D9A-4B62-B72D-676C590302C6}" dt="2023-01-19T17:01:05.011" v="751" actId="47"/>
        <pc:sldMkLst>
          <pc:docMk/>
          <pc:sldMk cId="4239648149" sldId="259"/>
        </pc:sldMkLst>
      </pc:sldChg>
      <pc:sldChg chg="del">
        <pc:chgData name="Margaret Bultas" userId="79b328047a1717f5" providerId="LiveId" clId="{BD6E92E5-5D9A-4B62-B72D-676C590302C6}" dt="2023-01-19T16:59:25.336" v="747" actId="47"/>
        <pc:sldMkLst>
          <pc:docMk/>
          <pc:sldMk cId="4276729225" sldId="259"/>
        </pc:sldMkLst>
      </pc:sldChg>
      <pc:sldChg chg="addSp delSp modSp new mod setBg modNotesTx">
        <pc:chgData name="Margaret Bultas" userId="79b328047a1717f5" providerId="LiveId" clId="{BD6E92E5-5D9A-4B62-B72D-676C590302C6}" dt="2023-01-20T14:50:39.388" v="5608" actId="14100"/>
        <pc:sldMkLst>
          <pc:docMk/>
          <pc:sldMk cId="4281178753" sldId="260"/>
        </pc:sldMkLst>
        <pc:spChg chg="mod">
          <ac:chgData name="Margaret Bultas" userId="79b328047a1717f5" providerId="LiveId" clId="{BD6E92E5-5D9A-4B62-B72D-676C590302C6}" dt="2023-01-19T17:36:56.965" v="2256" actId="26606"/>
          <ac:spMkLst>
            <pc:docMk/>
            <pc:sldMk cId="4281178753" sldId="260"/>
            <ac:spMk id="2" creationId="{B88ECE34-2254-7B4D-05BF-36EEFE689E62}"/>
          </ac:spMkLst>
        </pc:spChg>
        <pc:spChg chg="mod">
          <ac:chgData name="Margaret Bultas" userId="79b328047a1717f5" providerId="LiveId" clId="{BD6E92E5-5D9A-4B62-B72D-676C590302C6}" dt="2023-01-19T17:41:15.834" v="3059" actId="14100"/>
          <ac:spMkLst>
            <pc:docMk/>
            <pc:sldMk cId="4281178753" sldId="260"/>
            <ac:spMk id="3" creationId="{F6B94D80-C7E1-10F9-D6E8-7A13FB2834B4}"/>
          </ac:spMkLst>
        </pc:spChg>
        <pc:spChg chg="add">
          <ac:chgData name="Margaret Bultas" userId="79b328047a1717f5" providerId="LiveId" clId="{BD6E92E5-5D9A-4B62-B72D-676C590302C6}" dt="2023-01-19T17:36:56.965" v="2256" actId="26606"/>
          <ac:spMkLst>
            <pc:docMk/>
            <pc:sldMk cId="4281178753" sldId="260"/>
            <ac:spMk id="9" creationId="{45D37F4E-DDB4-456B-97E0-9937730A039F}"/>
          </ac:spMkLst>
        </pc:spChg>
        <pc:spChg chg="add">
          <ac:chgData name="Margaret Bultas" userId="79b328047a1717f5" providerId="LiveId" clId="{BD6E92E5-5D9A-4B62-B72D-676C590302C6}" dt="2023-01-19T17:36:56.965" v="2256" actId="26606"/>
          <ac:spMkLst>
            <pc:docMk/>
            <pc:sldMk cId="4281178753" sldId="260"/>
            <ac:spMk id="11" creationId="{B2DD41CD-8F47-4F56-AD12-4E2FF7696987}"/>
          </ac:spMkLst>
        </pc:spChg>
        <pc:picChg chg="add mod">
          <ac:chgData name="Margaret Bultas" userId="79b328047a1717f5" providerId="LiveId" clId="{BD6E92E5-5D9A-4B62-B72D-676C590302C6}" dt="2023-01-20T14:50:39.388" v="5608" actId="14100"/>
          <ac:picMkLst>
            <pc:docMk/>
            <pc:sldMk cId="4281178753" sldId="260"/>
            <ac:picMk id="4" creationId="{33B3FCB9-39F6-91A4-C33D-B12C7B0BF1BE}"/>
          </ac:picMkLst>
        </pc:picChg>
        <pc:picChg chg="add del">
          <ac:chgData name="Margaret Bultas" userId="79b328047a1717f5" providerId="LiveId" clId="{BD6E92E5-5D9A-4B62-B72D-676C590302C6}" dt="2023-01-19T17:36:51.987" v="2255" actId="21"/>
          <ac:picMkLst>
            <pc:docMk/>
            <pc:sldMk cId="4281178753" sldId="260"/>
            <ac:picMk id="5" creationId="{20892537-B23A-AC43-9DA8-2DDD4D6863EE}"/>
          </ac:picMkLst>
        </pc:picChg>
        <pc:picChg chg="add mod">
          <ac:chgData name="Margaret Bultas" userId="79b328047a1717f5" providerId="LiveId" clId="{BD6E92E5-5D9A-4B62-B72D-676C590302C6}" dt="2023-01-20T14:50:16.013" v="5604"/>
          <ac:picMkLst>
            <pc:docMk/>
            <pc:sldMk cId="4281178753" sldId="260"/>
            <ac:picMk id="5" creationId="{90B9E0DD-C2DA-C9FD-9077-F6CC202CC2C8}"/>
          </ac:picMkLst>
        </pc:picChg>
        <pc:picChg chg="add mod">
          <ac:chgData name="Margaret Bultas" userId="79b328047a1717f5" providerId="LiveId" clId="{BD6E92E5-5D9A-4B62-B72D-676C590302C6}" dt="2023-01-20T14:50:34.676" v="5606" actId="14100"/>
          <ac:picMkLst>
            <pc:docMk/>
            <pc:sldMk cId="4281178753" sldId="260"/>
            <ac:picMk id="6" creationId="{692E119B-099F-8462-249E-F50CF1055321}"/>
          </ac:picMkLst>
        </pc:picChg>
        <pc:picChg chg="add del mod">
          <ac:chgData name="Margaret Bultas" userId="79b328047a1717f5" providerId="LiveId" clId="{BD6E92E5-5D9A-4B62-B72D-676C590302C6}" dt="2023-01-19T17:37:39.029" v="2266"/>
          <ac:picMkLst>
            <pc:docMk/>
            <pc:sldMk cId="4281178753" sldId="260"/>
            <ac:picMk id="7" creationId="{5AC9A737-C04D-BE1B-597F-BC2B5BF98AF5}"/>
          </ac:picMkLst>
        </pc:picChg>
      </pc:sldChg>
      <pc:sldChg chg="addSp modSp new mod setBg">
        <pc:chgData name="Margaret Bultas" userId="79b328047a1717f5" providerId="LiveId" clId="{BD6E92E5-5D9A-4B62-B72D-676C590302C6}" dt="2023-01-20T14:50:46.763" v="5609"/>
        <pc:sldMkLst>
          <pc:docMk/>
          <pc:sldMk cId="3413054536" sldId="261"/>
        </pc:sldMkLst>
        <pc:spChg chg="mod">
          <ac:chgData name="Margaret Bultas" userId="79b328047a1717f5" providerId="LiveId" clId="{BD6E92E5-5D9A-4B62-B72D-676C590302C6}" dt="2023-01-19T17:54:37.124" v="3545" actId="26606"/>
          <ac:spMkLst>
            <pc:docMk/>
            <pc:sldMk cId="3413054536" sldId="261"/>
            <ac:spMk id="2" creationId="{AF12F1FD-70B4-B0EE-F5E7-4E1E8CE7FA17}"/>
          </ac:spMkLst>
        </pc:spChg>
        <pc:spChg chg="mod">
          <ac:chgData name="Margaret Bultas" userId="79b328047a1717f5" providerId="LiveId" clId="{BD6E92E5-5D9A-4B62-B72D-676C590302C6}" dt="2023-01-19T17:56:13.269" v="3547" actId="255"/>
          <ac:spMkLst>
            <pc:docMk/>
            <pc:sldMk cId="3413054536" sldId="261"/>
            <ac:spMk id="3" creationId="{1A126507-E1BA-1B7B-5067-75F475F5B205}"/>
          </ac:spMkLst>
        </pc:spChg>
        <pc:spChg chg="add">
          <ac:chgData name="Margaret Bultas" userId="79b328047a1717f5" providerId="LiveId" clId="{BD6E92E5-5D9A-4B62-B72D-676C590302C6}" dt="2023-01-19T17:54:37.124" v="3545" actId="26606"/>
          <ac:spMkLst>
            <pc:docMk/>
            <pc:sldMk cId="3413054536" sldId="261"/>
            <ac:spMk id="8" creationId="{100EDD19-6802-4EC3-95CE-CFFAB042CFD6}"/>
          </ac:spMkLst>
        </pc:spChg>
        <pc:spChg chg="add">
          <ac:chgData name="Margaret Bultas" userId="79b328047a1717f5" providerId="LiveId" clId="{BD6E92E5-5D9A-4B62-B72D-676C590302C6}" dt="2023-01-19T17:54:37.124" v="3545" actId="26606"/>
          <ac:spMkLst>
            <pc:docMk/>
            <pc:sldMk cId="3413054536" sldId="261"/>
            <ac:spMk id="10" creationId="{DB17E863-922E-4C26-BD64-E8FD41D28661}"/>
          </ac:spMkLst>
        </pc:spChg>
        <pc:picChg chg="add mod">
          <ac:chgData name="Margaret Bultas" userId="79b328047a1717f5" providerId="LiveId" clId="{BD6E92E5-5D9A-4B62-B72D-676C590302C6}" dt="2023-01-20T14:50:46.763" v="5609"/>
          <ac:picMkLst>
            <pc:docMk/>
            <pc:sldMk cId="3413054536" sldId="261"/>
            <ac:picMk id="4" creationId="{7089CB06-C67D-5018-AB0B-07B78F8775B3}"/>
          </ac:picMkLst>
        </pc:picChg>
      </pc:sldChg>
      <pc:sldChg chg="addSp delSp modSp new mod setBg modNotesTx">
        <pc:chgData name="Margaret Bultas" userId="79b328047a1717f5" providerId="LiveId" clId="{BD6E92E5-5D9A-4B62-B72D-676C590302C6}" dt="2023-01-20T14:50:52.388" v="5610"/>
        <pc:sldMkLst>
          <pc:docMk/>
          <pc:sldMk cId="4183285862" sldId="262"/>
        </pc:sldMkLst>
        <pc:spChg chg="mod">
          <ac:chgData name="Margaret Bultas" userId="79b328047a1717f5" providerId="LiveId" clId="{BD6E92E5-5D9A-4B62-B72D-676C590302C6}" dt="2023-01-19T18:03:28.590" v="4327" actId="26606"/>
          <ac:spMkLst>
            <pc:docMk/>
            <pc:sldMk cId="4183285862" sldId="262"/>
            <ac:spMk id="2" creationId="{73C4D76B-2A7B-865C-F007-C7863BE6C9A2}"/>
          </ac:spMkLst>
        </pc:spChg>
        <pc:spChg chg="mod">
          <ac:chgData name="Margaret Bultas" userId="79b328047a1717f5" providerId="LiveId" clId="{BD6E92E5-5D9A-4B62-B72D-676C590302C6}" dt="2023-01-19T18:05:47.617" v="4376" actId="113"/>
          <ac:spMkLst>
            <pc:docMk/>
            <pc:sldMk cId="4183285862" sldId="262"/>
            <ac:spMk id="3" creationId="{944BE2CD-5263-E862-F338-AAA3A384970F}"/>
          </ac:spMkLst>
        </pc:spChg>
        <pc:spChg chg="add">
          <ac:chgData name="Margaret Bultas" userId="79b328047a1717f5" providerId="LiveId" clId="{BD6E92E5-5D9A-4B62-B72D-676C590302C6}" dt="2023-01-19T18:03:28.590" v="4327" actId="26606"/>
          <ac:spMkLst>
            <pc:docMk/>
            <pc:sldMk cId="4183285862" sldId="262"/>
            <ac:spMk id="8" creationId="{100EDD19-6802-4EC3-95CE-CFFAB042CFD6}"/>
          </ac:spMkLst>
        </pc:spChg>
        <pc:spChg chg="add">
          <ac:chgData name="Margaret Bultas" userId="79b328047a1717f5" providerId="LiveId" clId="{BD6E92E5-5D9A-4B62-B72D-676C590302C6}" dt="2023-01-19T18:03:28.590" v="4327" actId="26606"/>
          <ac:spMkLst>
            <pc:docMk/>
            <pc:sldMk cId="4183285862" sldId="262"/>
            <ac:spMk id="10" creationId="{DB17E863-922E-4C26-BD64-E8FD41D28661}"/>
          </ac:spMkLst>
        </pc:spChg>
        <pc:picChg chg="add mod">
          <ac:chgData name="Margaret Bultas" userId="79b328047a1717f5" providerId="LiveId" clId="{BD6E92E5-5D9A-4B62-B72D-676C590302C6}" dt="2023-01-20T14:50:52.388" v="5610"/>
          <ac:picMkLst>
            <pc:docMk/>
            <pc:sldMk cId="4183285862" sldId="262"/>
            <ac:picMk id="4" creationId="{4F284A1D-5B8E-B682-D2F2-B707A05377D6}"/>
          </ac:picMkLst>
        </pc:picChg>
        <pc:picChg chg="add del mod">
          <ac:chgData name="Margaret Bultas" userId="79b328047a1717f5" providerId="LiveId" clId="{BD6E92E5-5D9A-4B62-B72D-676C590302C6}" dt="2023-01-19T18:03:23.837" v="4326" actId="21"/>
          <ac:picMkLst>
            <pc:docMk/>
            <pc:sldMk cId="4183285862" sldId="262"/>
            <ac:picMk id="4" creationId="{B8921AAF-0426-FE6B-8BE7-A1A13DCFEA8A}"/>
          </ac:picMkLst>
        </pc:picChg>
        <pc:picChg chg="add mod">
          <ac:chgData name="Margaret Bultas" userId="79b328047a1717f5" providerId="LiveId" clId="{BD6E92E5-5D9A-4B62-B72D-676C590302C6}" dt="2023-01-19T18:05:36.016" v="4375" actId="14100"/>
          <ac:picMkLst>
            <pc:docMk/>
            <pc:sldMk cId="4183285862" sldId="262"/>
            <ac:picMk id="5" creationId="{6F72B401-655F-9740-920F-961A14208C73}"/>
          </ac:picMkLst>
        </pc:picChg>
      </pc:sldChg>
      <pc:sldChg chg="addSp modSp new mod setBg">
        <pc:chgData name="Margaret Bultas" userId="79b328047a1717f5" providerId="LiveId" clId="{BD6E92E5-5D9A-4B62-B72D-676C590302C6}" dt="2023-01-20T15:15:57.493" v="6311" actId="6549"/>
        <pc:sldMkLst>
          <pc:docMk/>
          <pc:sldMk cId="3551432098" sldId="263"/>
        </pc:sldMkLst>
        <pc:spChg chg="mod">
          <ac:chgData name="Margaret Bultas" userId="79b328047a1717f5" providerId="LiveId" clId="{BD6E92E5-5D9A-4B62-B72D-676C590302C6}" dt="2023-01-19T18:15:09.887" v="4879" actId="26606"/>
          <ac:spMkLst>
            <pc:docMk/>
            <pc:sldMk cId="3551432098" sldId="263"/>
            <ac:spMk id="2" creationId="{A939BAC1-A55D-7670-0EEE-D3CFBECA1C34}"/>
          </ac:spMkLst>
        </pc:spChg>
        <pc:spChg chg="mod">
          <ac:chgData name="Margaret Bultas" userId="79b328047a1717f5" providerId="LiveId" clId="{BD6E92E5-5D9A-4B62-B72D-676C590302C6}" dt="2023-01-20T15:15:57.493" v="6311" actId="6549"/>
          <ac:spMkLst>
            <pc:docMk/>
            <pc:sldMk cId="3551432098" sldId="263"/>
            <ac:spMk id="3" creationId="{0A6469F9-C469-015D-D18D-CAA889CB600A}"/>
          </ac:spMkLst>
        </pc:spChg>
        <pc:spChg chg="add">
          <ac:chgData name="Margaret Bultas" userId="79b328047a1717f5" providerId="LiveId" clId="{BD6E92E5-5D9A-4B62-B72D-676C590302C6}" dt="2023-01-19T18:15:09.887" v="4879" actId="26606"/>
          <ac:spMkLst>
            <pc:docMk/>
            <pc:sldMk cId="3551432098" sldId="263"/>
            <ac:spMk id="8" creationId="{100EDD19-6802-4EC3-95CE-CFFAB042CFD6}"/>
          </ac:spMkLst>
        </pc:spChg>
        <pc:spChg chg="add">
          <ac:chgData name="Margaret Bultas" userId="79b328047a1717f5" providerId="LiveId" clId="{BD6E92E5-5D9A-4B62-B72D-676C590302C6}" dt="2023-01-19T18:15:09.887" v="4879" actId="26606"/>
          <ac:spMkLst>
            <pc:docMk/>
            <pc:sldMk cId="3551432098" sldId="263"/>
            <ac:spMk id="10" creationId="{DB17E863-922E-4C26-BD64-E8FD41D28661}"/>
          </ac:spMkLst>
        </pc:spChg>
        <pc:picChg chg="add mod">
          <ac:chgData name="Margaret Bultas" userId="79b328047a1717f5" providerId="LiveId" clId="{BD6E92E5-5D9A-4B62-B72D-676C590302C6}" dt="2023-01-20T14:50:56.382" v="5611"/>
          <ac:picMkLst>
            <pc:docMk/>
            <pc:sldMk cId="3551432098" sldId="263"/>
            <ac:picMk id="4" creationId="{1D0C41DE-3BF1-1884-345D-46F03D9D5DA6}"/>
          </ac:picMkLst>
        </pc:picChg>
      </pc:sldChg>
      <pc:sldChg chg="addSp delSp modSp new mod setBg modNotesTx">
        <pc:chgData name="Margaret Bultas" userId="79b328047a1717f5" providerId="LiveId" clId="{BD6E92E5-5D9A-4B62-B72D-676C590302C6}" dt="2023-01-23T16:21:40.284" v="7322" actId="20577"/>
        <pc:sldMkLst>
          <pc:docMk/>
          <pc:sldMk cId="2745698480" sldId="264"/>
        </pc:sldMkLst>
        <pc:spChg chg="mod">
          <ac:chgData name="Margaret Bultas" userId="79b328047a1717f5" providerId="LiveId" clId="{BD6E92E5-5D9A-4B62-B72D-676C590302C6}" dt="2023-01-19T18:24:25.503" v="5037" actId="20577"/>
          <ac:spMkLst>
            <pc:docMk/>
            <pc:sldMk cId="2745698480" sldId="264"/>
            <ac:spMk id="2" creationId="{F4BFB5DC-56B9-E173-BBB6-F610C650FCF2}"/>
          </ac:spMkLst>
        </pc:spChg>
        <pc:spChg chg="add del mod">
          <ac:chgData name="Margaret Bultas" userId="79b328047a1717f5" providerId="LiveId" clId="{BD6E92E5-5D9A-4B62-B72D-676C590302C6}" dt="2023-01-20T15:02:38.684" v="5938" actId="255"/>
          <ac:spMkLst>
            <pc:docMk/>
            <pc:sldMk cId="2745698480" sldId="264"/>
            <ac:spMk id="3" creationId="{2993E9C0-5CE9-8515-1854-66D4003CB673}"/>
          </ac:spMkLst>
        </pc:spChg>
        <pc:spChg chg="add del mod">
          <ac:chgData name="Margaret Bultas" userId="79b328047a1717f5" providerId="LiveId" clId="{BD6E92E5-5D9A-4B62-B72D-676C590302C6}" dt="2023-01-20T14:59:30.924" v="5924" actId="478"/>
          <ac:spMkLst>
            <pc:docMk/>
            <pc:sldMk cId="2745698480" sldId="264"/>
            <ac:spMk id="5" creationId="{20E22907-37E5-7FA3-8F37-22D7EF5D8F3C}"/>
          </ac:spMkLst>
        </pc:spChg>
        <pc:spChg chg="add">
          <ac:chgData name="Margaret Bultas" userId="79b328047a1717f5" providerId="LiveId" clId="{BD6E92E5-5D9A-4B62-B72D-676C590302C6}" dt="2023-01-19T18:23:29.172" v="4922" actId="26606"/>
          <ac:spMkLst>
            <pc:docMk/>
            <pc:sldMk cId="2745698480" sldId="264"/>
            <ac:spMk id="8" creationId="{100EDD19-6802-4EC3-95CE-CFFAB042CFD6}"/>
          </ac:spMkLst>
        </pc:spChg>
        <pc:spChg chg="add">
          <ac:chgData name="Margaret Bultas" userId="79b328047a1717f5" providerId="LiveId" clId="{BD6E92E5-5D9A-4B62-B72D-676C590302C6}" dt="2023-01-19T18:23:29.172" v="4922" actId="26606"/>
          <ac:spMkLst>
            <pc:docMk/>
            <pc:sldMk cId="2745698480" sldId="264"/>
            <ac:spMk id="10" creationId="{DB17E863-922E-4C26-BD64-E8FD41D28661}"/>
          </ac:spMkLst>
        </pc:spChg>
        <pc:picChg chg="add del mod modCrop">
          <ac:chgData name="Margaret Bultas" userId="79b328047a1717f5" providerId="LiveId" clId="{BD6E92E5-5D9A-4B62-B72D-676C590302C6}" dt="2023-01-20T14:58:53.476" v="5921" actId="478"/>
          <ac:picMkLst>
            <pc:docMk/>
            <pc:sldMk cId="2745698480" sldId="264"/>
            <ac:picMk id="4" creationId="{ACCF3669-A37E-6C16-6AB6-2B2826D30C27}"/>
          </ac:picMkLst>
        </pc:picChg>
        <pc:picChg chg="add mod">
          <ac:chgData name="Margaret Bultas" userId="79b328047a1717f5" providerId="LiveId" clId="{BD6E92E5-5D9A-4B62-B72D-676C590302C6}" dt="2023-01-20T15:02:29.980" v="5937" actId="1076"/>
          <ac:picMkLst>
            <pc:docMk/>
            <pc:sldMk cId="2745698480" sldId="264"/>
            <ac:picMk id="6" creationId="{76B08DD9-9D5B-4343-6115-C0BA4A87129F}"/>
          </ac:picMkLst>
        </pc:picChg>
        <pc:picChg chg="add mod ord">
          <ac:chgData name="Margaret Bultas" userId="79b328047a1717f5" providerId="LiveId" clId="{BD6E92E5-5D9A-4B62-B72D-676C590302C6}" dt="2023-01-20T15:04:12.677" v="5950" actId="1076"/>
          <ac:picMkLst>
            <pc:docMk/>
            <pc:sldMk cId="2745698480" sldId="264"/>
            <ac:picMk id="7" creationId="{B6EB5C17-1FB8-8B73-ADC2-4EE940FB7D3D}"/>
          </ac:picMkLst>
        </pc:picChg>
        <pc:picChg chg="add mod">
          <ac:chgData name="Margaret Bultas" userId="79b328047a1717f5" providerId="LiveId" clId="{BD6E92E5-5D9A-4B62-B72D-676C590302C6}" dt="2023-01-20T15:04:10.815" v="5949" actId="1076"/>
          <ac:picMkLst>
            <pc:docMk/>
            <pc:sldMk cId="2745698480" sldId="264"/>
            <ac:picMk id="9" creationId="{E40BC063-38F3-790A-A28F-E5ABF9D35DBC}"/>
          </ac:picMkLst>
        </pc:picChg>
        <pc:picChg chg="add del mod">
          <ac:chgData name="Margaret Bultas" userId="79b328047a1717f5" providerId="LiveId" clId="{BD6E92E5-5D9A-4B62-B72D-676C590302C6}" dt="2023-01-20T15:03:23.286" v="5943" actId="1076"/>
          <ac:picMkLst>
            <pc:docMk/>
            <pc:sldMk cId="2745698480" sldId="264"/>
            <ac:picMk id="1026" creationId="{4EEA0303-D118-4C1C-E751-5515B8B12314}"/>
          </ac:picMkLst>
        </pc:picChg>
      </pc:sldChg>
      <pc:sldChg chg="addSp modSp new mod setBg modNotesTx">
        <pc:chgData name="Margaret Bultas" userId="79b328047a1717f5" providerId="LiveId" clId="{BD6E92E5-5D9A-4B62-B72D-676C590302C6}" dt="2023-01-23T16:24:51.278" v="7544" actId="6549"/>
        <pc:sldMkLst>
          <pc:docMk/>
          <pc:sldMk cId="769514548" sldId="265"/>
        </pc:sldMkLst>
        <pc:spChg chg="mod">
          <ac:chgData name="Margaret Bultas" userId="79b328047a1717f5" providerId="LiveId" clId="{BD6E92E5-5D9A-4B62-B72D-676C590302C6}" dt="2023-01-19T18:23:49.074" v="4961" actId="26606"/>
          <ac:spMkLst>
            <pc:docMk/>
            <pc:sldMk cId="769514548" sldId="265"/>
            <ac:spMk id="2" creationId="{F438E51A-63F0-92E8-3589-3B06567F0AA1}"/>
          </ac:spMkLst>
        </pc:spChg>
        <pc:spChg chg="mod">
          <ac:chgData name="Margaret Bultas" userId="79b328047a1717f5" providerId="LiveId" clId="{BD6E92E5-5D9A-4B62-B72D-676C590302C6}" dt="2023-01-20T15:08:53.407" v="6285" actId="14100"/>
          <ac:spMkLst>
            <pc:docMk/>
            <pc:sldMk cId="769514548" sldId="265"/>
            <ac:spMk id="3" creationId="{AB93A32D-6B27-1A51-45EC-24E3F3EE3C44}"/>
          </ac:spMkLst>
        </pc:spChg>
        <pc:spChg chg="add">
          <ac:chgData name="Margaret Bultas" userId="79b328047a1717f5" providerId="LiveId" clId="{BD6E92E5-5D9A-4B62-B72D-676C590302C6}" dt="2023-01-19T18:23:49.074" v="4961" actId="26606"/>
          <ac:spMkLst>
            <pc:docMk/>
            <pc:sldMk cId="769514548" sldId="265"/>
            <ac:spMk id="8" creationId="{100EDD19-6802-4EC3-95CE-CFFAB042CFD6}"/>
          </ac:spMkLst>
        </pc:spChg>
        <pc:spChg chg="add">
          <ac:chgData name="Margaret Bultas" userId="79b328047a1717f5" providerId="LiveId" clId="{BD6E92E5-5D9A-4B62-B72D-676C590302C6}" dt="2023-01-19T18:23:49.074" v="4961" actId="26606"/>
          <ac:spMkLst>
            <pc:docMk/>
            <pc:sldMk cId="769514548" sldId="265"/>
            <ac:spMk id="10" creationId="{DB17E863-922E-4C26-BD64-E8FD41D28661}"/>
          </ac:spMkLst>
        </pc:spChg>
        <pc:picChg chg="add mod">
          <ac:chgData name="Margaret Bultas" userId="79b328047a1717f5" providerId="LiveId" clId="{BD6E92E5-5D9A-4B62-B72D-676C590302C6}" dt="2023-01-20T15:10:35.816" v="6291" actId="1076"/>
          <ac:picMkLst>
            <pc:docMk/>
            <pc:sldMk cId="769514548" sldId="265"/>
            <ac:picMk id="4" creationId="{BB0EB617-0C51-23B1-700A-7E6A490FCF1C}"/>
          </ac:picMkLst>
        </pc:picChg>
        <pc:picChg chg="add mod">
          <ac:chgData name="Margaret Bultas" userId="79b328047a1717f5" providerId="LiveId" clId="{BD6E92E5-5D9A-4B62-B72D-676C590302C6}" dt="2023-01-20T15:12:50.142" v="6301" actId="1076"/>
          <ac:picMkLst>
            <pc:docMk/>
            <pc:sldMk cId="769514548" sldId="265"/>
            <ac:picMk id="5" creationId="{CE8ADD74-E6A2-107D-C0F1-E69C08703AAC}"/>
          </ac:picMkLst>
        </pc:picChg>
        <pc:picChg chg="add mod">
          <ac:chgData name="Margaret Bultas" userId="79b328047a1717f5" providerId="LiveId" clId="{BD6E92E5-5D9A-4B62-B72D-676C590302C6}" dt="2023-01-20T15:12:47.404" v="6300" actId="1076"/>
          <ac:picMkLst>
            <pc:docMk/>
            <pc:sldMk cId="769514548" sldId="265"/>
            <ac:picMk id="6" creationId="{B2D34838-FCDA-1439-E13F-A7EA94636D47}"/>
          </ac:picMkLst>
        </pc:picChg>
        <pc:picChg chg="add mod">
          <ac:chgData name="Margaret Bultas" userId="79b328047a1717f5" providerId="LiveId" clId="{BD6E92E5-5D9A-4B62-B72D-676C590302C6}" dt="2023-01-20T15:15:38.769" v="6303" actId="1076"/>
          <ac:picMkLst>
            <pc:docMk/>
            <pc:sldMk cId="769514548" sldId="265"/>
            <ac:picMk id="7" creationId="{ABD6667D-852D-622E-FE4D-82F74B88BE3E}"/>
          </ac:picMkLst>
        </pc:picChg>
        <pc:picChg chg="add mod">
          <ac:chgData name="Margaret Bultas" userId="79b328047a1717f5" providerId="LiveId" clId="{BD6E92E5-5D9A-4B62-B72D-676C590302C6}" dt="2023-01-20T15:15:35.716" v="6302"/>
          <ac:picMkLst>
            <pc:docMk/>
            <pc:sldMk cId="769514548" sldId="265"/>
            <ac:picMk id="9" creationId="{C72E13EE-06F7-1467-CA53-411C910B84A1}"/>
          </ac:picMkLst>
        </pc:picChg>
      </pc:sldChg>
      <pc:sldChg chg="addSp modSp new mod setBg modNotesTx">
        <pc:chgData name="Margaret Bultas" userId="79b328047a1717f5" providerId="LiveId" clId="{BD6E92E5-5D9A-4B62-B72D-676C590302C6}" dt="2023-01-23T16:26:47.153" v="7721" actId="6549"/>
        <pc:sldMkLst>
          <pc:docMk/>
          <pc:sldMk cId="1678410002" sldId="266"/>
        </pc:sldMkLst>
        <pc:spChg chg="mod">
          <ac:chgData name="Margaret Bultas" userId="79b328047a1717f5" providerId="LiveId" clId="{BD6E92E5-5D9A-4B62-B72D-676C590302C6}" dt="2023-01-20T15:15:50.138" v="6306" actId="20577"/>
          <ac:spMkLst>
            <pc:docMk/>
            <pc:sldMk cId="1678410002" sldId="266"/>
            <ac:spMk id="2" creationId="{0D8BC3E7-3405-E4D9-608E-B3EC238C2ADD}"/>
          </ac:spMkLst>
        </pc:spChg>
        <pc:spChg chg="mod">
          <ac:chgData name="Margaret Bultas" userId="79b328047a1717f5" providerId="LiveId" clId="{BD6E92E5-5D9A-4B62-B72D-676C590302C6}" dt="2023-01-20T15:19:46.588" v="6782" actId="6549"/>
          <ac:spMkLst>
            <pc:docMk/>
            <pc:sldMk cId="1678410002" sldId="266"/>
            <ac:spMk id="3" creationId="{FCC63F83-ABE9-099A-AC3B-D7E3555244B3}"/>
          </ac:spMkLst>
        </pc:spChg>
        <pc:spChg chg="add">
          <ac:chgData name="Margaret Bultas" userId="79b328047a1717f5" providerId="LiveId" clId="{BD6E92E5-5D9A-4B62-B72D-676C590302C6}" dt="2023-01-19T18:24:29.908" v="5038" actId="26606"/>
          <ac:spMkLst>
            <pc:docMk/>
            <pc:sldMk cId="1678410002" sldId="266"/>
            <ac:spMk id="8" creationId="{100EDD19-6802-4EC3-95CE-CFFAB042CFD6}"/>
          </ac:spMkLst>
        </pc:spChg>
        <pc:spChg chg="add">
          <ac:chgData name="Margaret Bultas" userId="79b328047a1717f5" providerId="LiveId" clId="{BD6E92E5-5D9A-4B62-B72D-676C590302C6}" dt="2023-01-19T18:24:29.908" v="5038" actId="26606"/>
          <ac:spMkLst>
            <pc:docMk/>
            <pc:sldMk cId="1678410002" sldId="266"/>
            <ac:spMk id="10" creationId="{DB17E863-922E-4C26-BD64-E8FD41D28661}"/>
          </ac:spMkLst>
        </pc:spChg>
        <pc:picChg chg="add mod">
          <ac:chgData name="Margaret Bultas" userId="79b328047a1717f5" providerId="LiveId" clId="{BD6E92E5-5D9A-4B62-B72D-676C590302C6}" dt="2023-01-20T15:20:33.519" v="6784" actId="1076"/>
          <ac:picMkLst>
            <pc:docMk/>
            <pc:sldMk cId="1678410002" sldId="266"/>
            <ac:picMk id="4" creationId="{4A7B32C8-59C8-6ACA-A508-0162763AF229}"/>
          </ac:picMkLst>
        </pc:picChg>
        <pc:picChg chg="add mod">
          <ac:chgData name="Margaret Bultas" userId="79b328047a1717f5" providerId="LiveId" clId="{BD6E92E5-5D9A-4B62-B72D-676C590302C6}" dt="2023-01-20T15:21:56.065" v="6795" actId="14100"/>
          <ac:picMkLst>
            <pc:docMk/>
            <pc:sldMk cId="1678410002" sldId="266"/>
            <ac:picMk id="5" creationId="{1AA9267C-E5AA-CDB3-F2B2-F9AD017A8EF7}"/>
          </ac:picMkLst>
        </pc:picChg>
        <pc:picChg chg="add mod">
          <ac:chgData name="Margaret Bultas" userId="79b328047a1717f5" providerId="LiveId" clId="{BD6E92E5-5D9A-4B62-B72D-676C590302C6}" dt="2023-01-20T15:21:38.735" v="6792" actId="1076"/>
          <ac:picMkLst>
            <pc:docMk/>
            <pc:sldMk cId="1678410002" sldId="266"/>
            <ac:picMk id="6" creationId="{390D93E5-0A70-ECFC-FD85-D540C752C152}"/>
          </ac:picMkLst>
        </pc:picChg>
        <pc:picChg chg="add mod">
          <ac:chgData name="Margaret Bultas" userId="79b328047a1717f5" providerId="LiveId" clId="{BD6E92E5-5D9A-4B62-B72D-676C590302C6}" dt="2023-01-20T15:21:50.880" v="6793"/>
          <ac:picMkLst>
            <pc:docMk/>
            <pc:sldMk cId="1678410002" sldId="266"/>
            <ac:picMk id="7" creationId="{E628640B-24D4-82CD-6C63-BA1F1F879471}"/>
          </ac:picMkLst>
        </pc:picChg>
      </pc:sldChg>
      <pc:sldChg chg="addSp delSp modSp new mod setBg">
        <pc:chgData name="Margaret Bultas" userId="79b328047a1717f5" providerId="LiveId" clId="{BD6E92E5-5D9A-4B62-B72D-676C590302C6}" dt="2023-01-23T18:44:20.802" v="17093" actId="27636"/>
        <pc:sldMkLst>
          <pc:docMk/>
          <pc:sldMk cId="718837345" sldId="267"/>
        </pc:sldMkLst>
        <pc:spChg chg="mod">
          <ac:chgData name="Margaret Bultas" userId="79b328047a1717f5" providerId="LiveId" clId="{BD6E92E5-5D9A-4B62-B72D-676C590302C6}" dt="2023-01-23T18:43:52.128" v="17024" actId="26606"/>
          <ac:spMkLst>
            <pc:docMk/>
            <pc:sldMk cId="718837345" sldId="267"/>
            <ac:spMk id="2" creationId="{C968A660-2E6D-E35E-6121-663A26CB0D25}"/>
          </ac:spMkLst>
        </pc:spChg>
        <pc:spChg chg="mod">
          <ac:chgData name="Margaret Bultas" userId="79b328047a1717f5" providerId="LiveId" clId="{BD6E92E5-5D9A-4B62-B72D-676C590302C6}" dt="2023-01-23T18:44:20.802" v="17093" actId="27636"/>
          <ac:spMkLst>
            <pc:docMk/>
            <pc:sldMk cId="718837345" sldId="267"/>
            <ac:spMk id="3" creationId="{347004A1-6ECF-48C2-3B48-DD5EB6B04708}"/>
          </ac:spMkLst>
        </pc:spChg>
        <pc:spChg chg="add del">
          <ac:chgData name="Margaret Bultas" userId="79b328047a1717f5" providerId="LiveId" clId="{BD6E92E5-5D9A-4B62-B72D-676C590302C6}" dt="2023-01-23T16:30:48.556" v="8289" actId="26606"/>
          <ac:spMkLst>
            <pc:docMk/>
            <pc:sldMk cId="718837345" sldId="267"/>
            <ac:spMk id="8" creationId="{100EDD19-6802-4EC3-95CE-CFFAB042CFD6}"/>
          </ac:spMkLst>
        </pc:spChg>
        <pc:spChg chg="add del">
          <ac:chgData name="Margaret Bultas" userId="79b328047a1717f5" providerId="LiveId" clId="{BD6E92E5-5D9A-4B62-B72D-676C590302C6}" dt="2023-01-23T16:30:48.556" v="8289" actId="26606"/>
          <ac:spMkLst>
            <pc:docMk/>
            <pc:sldMk cId="718837345" sldId="267"/>
            <ac:spMk id="10" creationId="{DB17E863-922E-4C26-BD64-E8FD41D28661}"/>
          </ac:spMkLst>
        </pc:spChg>
        <pc:spChg chg="add del">
          <ac:chgData name="Margaret Bultas" userId="79b328047a1717f5" providerId="LiveId" clId="{BD6E92E5-5D9A-4B62-B72D-676C590302C6}" dt="2023-01-23T18:43:52.128" v="17024" actId="26606"/>
          <ac:spMkLst>
            <pc:docMk/>
            <pc:sldMk cId="718837345" sldId="267"/>
            <ac:spMk id="12" creationId="{777A147A-9ED8-46B4-8660-1B3C2AA880B5}"/>
          </ac:spMkLst>
        </pc:spChg>
        <pc:spChg chg="add del">
          <ac:chgData name="Margaret Bultas" userId="79b328047a1717f5" providerId="LiveId" clId="{BD6E92E5-5D9A-4B62-B72D-676C590302C6}" dt="2023-01-23T18:43:52.128" v="17024" actId="26606"/>
          <ac:spMkLst>
            <pc:docMk/>
            <pc:sldMk cId="718837345" sldId="267"/>
            <ac:spMk id="13" creationId="{5D6C15A0-C087-4593-8414-2B4EC1CDC3DE}"/>
          </ac:spMkLst>
        </pc:spChg>
        <pc:spChg chg="add">
          <ac:chgData name="Margaret Bultas" userId="79b328047a1717f5" providerId="LiveId" clId="{BD6E92E5-5D9A-4B62-B72D-676C590302C6}" dt="2023-01-23T18:43:52.128" v="17024" actId="26606"/>
          <ac:spMkLst>
            <pc:docMk/>
            <pc:sldMk cId="718837345" sldId="267"/>
            <ac:spMk id="18" creationId="{100EDD19-6802-4EC3-95CE-CFFAB042CFD6}"/>
          </ac:spMkLst>
        </pc:spChg>
        <pc:spChg chg="add">
          <ac:chgData name="Margaret Bultas" userId="79b328047a1717f5" providerId="LiveId" clId="{BD6E92E5-5D9A-4B62-B72D-676C590302C6}" dt="2023-01-23T18:43:52.128" v="17024" actId="26606"/>
          <ac:spMkLst>
            <pc:docMk/>
            <pc:sldMk cId="718837345" sldId="267"/>
            <ac:spMk id="20" creationId="{DB17E863-922E-4C26-BD64-E8FD41D28661}"/>
          </ac:spMkLst>
        </pc:spChg>
        <pc:picChg chg="add del">
          <ac:chgData name="Margaret Bultas" userId="79b328047a1717f5" providerId="LiveId" clId="{BD6E92E5-5D9A-4B62-B72D-676C590302C6}" dt="2023-01-23T17:42:00.501" v="12444" actId="478"/>
          <ac:picMkLst>
            <pc:docMk/>
            <pc:sldMk cId="718837345" sldId="267"/>
            <ac:picMk id="4" creationId="{E0EC8331-C3C9-BEA0-BE7C-B337C7677033}"/>
          </ac:picMkLst>
        </pc:picChg>
        <pc:picChg chg="add mod">
          <ac:chgData name="Margaret Bultas" userId="79b328047a1717f5" providerId="LiveId" clId="{BD6E92E5-5D9A-4B62-B72D-676C590302C6}" dt="2023-01-23T17:42:03.430" v="12445"/>
          <ac:picMkLst>
            <pc:docMk/>
            <pc:sldMk cId="718837345" sldId="267"/>
            <ac:picMk id="5" creationId="{88565442-E996-F2E1-924C-B06E52730DEC}"/>
          </ac:picMkLst>
        </pc:picChg>
      </pc:sldChg>
      <pc:sldChg chg="addSp modSp new mod setBg modNotesTx">
        <pc:chgData name="Margaret Bultas" userId="79b328047a1717f5" providerId="LiveId" clId="{BD6E92E5-5D9A-4B62-B72D-676C590302C6}" dt="2023-01-23T18:02:18.159" v="13189" actId="20577"/>
        <pc:sldMkLst>
          <pc:docMk/>
          <pc:sldMk cId="1360193869" sldId="268"/>
        </pc:sldMkLst>
        <pc:spChg chg="mod">
          <ac:chgData name="Margaret Bultas" userId="79b328047a1717f5" providerId="LiveId" clId="{BD6E92E5-5D9A-4B62-B72D-676C590302C6}" dt="2023-01-23T17:39:22.142" v="12424" actId="26606"/>
          <ac:spMkLst>
            <pc:docMk/>
            <pc:sldMk cId="1360193869" sldId="268"/>
            <ac:spMk id="2" creationId="{1E6B0FF9-C4E9-6AB6-C1C7-7E361E0BCA5A}"/>
          </ac:spMkLst>
        </pc:spChg>
        <pc:spChg chg="mod">
          <ac:chgData name="Margaret Bultas" userId="79b328047a1717f5" providerId="LiveId" clId="{BD6E92E5-5D9A-4B62-B72D-676C590302C6}" dt="2023-01-23T17:41:42.294" v="12442" actId="14100"/>
          <ac:spMkLst>
            <pc:docMk/>
            <pc:sldMk cId="1360193869" sldId="268"/>
            <ac:spMk id="3" creationId="{F9E89702-5B7D-79E6-7E3F-B5C8C14C7565}"/>
          </ac:spMkLst>
        </pc:spChg>
        <pc:spChg chg="add">
          <ac:chgData name="Margaret Bultas" userId="79b328047a1717f5" providerId="LiveId" clId="{BD6E92E5-5D9A-4B62-B72D-676C590302C6}" dt="2023-01-23T17:39:22.142" v="12424" actId="26606"/>
          <ac:spMkLst>
            <pc:docMk/>
            <pc:sldMk cId="1360193869" sldId="268"/>
            <ac:spMk id="9" creationId="{45D37F4E-DDB4-456B-97E0-9937730A039F}"/>
          </ac:spMkLst>
        </pc:spChg>
        <pc:spChg chg="add">
          <ac:chgData name="Margaret Bultas" userId="79b328047a1717f5" providerId="LiveId" clId="{BD6E92E5-5D9A-4B62-B72D-676C590302C6}" dt="2023-01-23T17:39:22.142" v="12424" actId="26606"/>
          <ac:spMkLst>
            <pc:docMk/>
            <pc:sldMk cId="1360193869" sldId="268"/>
            <ac:spMk id="11" creationId="{B2DD41CD-8F47-4F56-AD12-4E2FF7696987}"/>
          </ac:spMkLst>
        </pc:spChg>
        <pc:picChg chg="add mod">
          <ac:chgData name="Margaret Bultas" userId="79b328047a1717f5" providerId="LiveId" clId="{BD6E92E5-5D9A-4B62-B72D-676C590302C6}" dt="2023-01-23T17:41:30.314" v="12439" actId="1076"/>
          <ac:picMkLst>
            <pc:docMk/>
            <pc:sldMk cId="1360193869" sldId="268"/>
            <ac:picMk id="4" creationId="{25CCAD0A-49E2-7920-2F29-4239947C3163}"/>
          </ac:picMkLst>
        </pc:picChg>
        <pc:picChg chg="add mod">
          <ac:chgData name="Margaret Bultas" userId="79b328047a1717f5" providerId="LiveId" clId="{BD6E92E5-5D9A-4B62-B72D-676C590302C6}" dt="2023-01-23T17:42:43.063" v="12456"/>
          <ac:picMkLst>
            <pc:docMk/>
            <pc:sldMk cId="1360193869" sldId="268"/>
            <ac:picMk id="5" creationId="{27077E9C-7322-CDC2-BE18-6ECB82E70FF5}"/>
          </ac:picMkLst>
        </pc:picChg>
      </pc:sldChg>
      <pc:sldChg chg="addSp modSp new mod setBg">
        <pc:chgData name="Margaret Bultas" userId="79b328047a1717f5" providerId="LiveId" clId="{BD6E92E5-5D9A-4B62-B72D-676C590302C6}" dt="2023-01-23T18:18:04.016" v="16060"/>
        <pc:sldMkLst>
          <pc:docMk/>
          <pc:sldMk cId="3189843661" sldId="269"/>
        </pc:sldMkLst>
        <pc:spChg chg="mod">
          <ac:chgData name="Margaret Bultas" userId="79b328047a1717f5" providerId="LiveId" clId="{BD6E92E5-5D9A-4B62-B72D-676C590302C6}" dt="2023-01-23T18:17:24.891" v="16054" actId="26606"/>
          <ac:spMkLst>
            <pc:docMk/>
            <pc:sldMk cId="3189843661" sldId="269"/>
            <ac:spMk id="2" creationId="{CCC8B22A-A686-DCD9-848F-8EE2DBBC4DCF}"/>
          </ac:spMkLst>
        </pc:spChg>
        <pc:spChg chg="mod">
          <ac:chgData name="Margaret Bultas" userId="79b328047a1717f5" providerId="LiveId" clId="{BD6E92E5-5D9A-4B62-B72D-676C590302C6}" dt="2023-01-23T18:17:39.923" v="16059" actId="255"/>
          <ac:spMkLst>
            <pc:docMk/>
            <pc:sldMk cId="3189843661" sldId="269"/>
            <ac:spMk id="3" creationId="{1E4F6038-8B7D-F93D-5453-E1CC1C7F742A}"/>
          </ac:spMkLst>
        </pc:spChg>
        <pc:spChg chg="add">
          <ac:chgData name="Margaret Bultas" userId="79b328047a1717f5" providerId="LiveId" clId="{BD6E92E5-5D9A-4B62-B72D-676C590302C6}" dt="2023-01-23T18:17:24.891" v="16054" actId="26606"/>
          <ac:spMkLst>
            <pc:docMk/>
            <pc:sldMk cId="3189843661" sldId="269"/>
            <ac:spMk id="9" creationId="{45D37F4E-DDB4-456B-97E0-9937730A039F}"/>
          </ac:spMkLst>
        </pc:spChg>
        <pc:spChg chg="add">
          <ac:chgData name="Margaret Bultas" userId="79b328047a1717f5" providerId="LiveId" clId="{BD6E92E5-5D9A-4B62-B72D-676C590302C6}" dt="2023-01-23T18:17:24.891" v="16054" actId="26606"/>
          <ac:spMkLst>
            <pc:docMk/>
            <pc:sldMk cId="3189843661" sldId="269"/>
            <ac:spMk id="11" creationId="{B2DD41CD-8F47-4F56-AD12-4E2FF7696987}"/>
          </ac:spMkLst>
        </pc:spChg>
        <pc:picChg chg="add mod">
          <ac:chgData name="Margaret Bultas" userId="79b328047a1717f5" providerId="LiveId" clId="{BD6E92E5-5D9A-4B62-B72D-676C590302C6}" dt="2023-01-23T18:17:28.364" v="16055" actId="14100"/>
          <ac:picMkLst>
            <pc:docMk/>
            <pc:sldMk cId="3189843661" sldId="269"/>
            <ac:picMk id="4" creationId="{48611826-6555-1818-5D21-F79C9EEEA5B4}"/>
          </ac:picMkLst>
        </pc:picChg>
        <pc:picChg chg="add mod">
          <ac:chgData name="Margaret Bultas" userId="79b328047a1717f5" providerId="LiveId" clId="{BD6E92E5-5D9A-4B62-B72D-676C590302C6}" dt="2023-01-23T18:18:04.016" v="16060"/>
          <ac:picMkLst>
            <pc:docMk/>
            <pc:sldMk cId="3189843661" sldId="269"/>
            <ac:picMk id="5" creationId="{37D78FAC-BCDE-9892-18DE-2222FBA310A3}"/>
          </ac:picMkLst>
        </pc:picChg>
      </pc:sldChg>
      <pc:sldChg chg="addSp modSp new mod setBg">
        <pc:chgData name="Margaret Bultas" userId="79b328047a1717f5" providerId="LiveId" clId="{BD6E92E5-5D9A-4B62-B72D-676C590302C6}" dt="2023-01-23T18:18:08.178" v="16061"/>
        <pc:sldMkLst>
          <pc:docMk/>
          <pc:sldMk cId="3801760586" sldId="270"/>
        </pc:sldMkLst>
        <pc:spChg chg="mod">
          <ac:chgData name="Margaret Bultas" userId="79b328047a1717f5" providerId="LiveId" clId="{BD6E92E5-5D9A-4B62-B72D-676C590302C6}" dt="2023-01-23T18:15:59.487" v="16047" actId="26606"/>
          <ac:spMkLst>
            <pc:docMk/>
            <pc:sldMk cId="3801760586" sldId="270"/>
            <ac:spMk id="2" creationId="{E4423DEE-25FB-ADAE-3F1C-5251EE827509}"/>
          </ac:spMkLst>
        </pc:spChg>
        <pc:spChg chg="mod">
          <ac:chgData name="Margaret Bultas" userId="79b328047a1717f5" providerId="LiveId" clId="{BD6E92E5-5D9A-4B62-B72D-676C590302C6}" dt="2023-01-23T18:16:14.668" v="16052" actId="255"/>
          <ac:spMkLst>
            <pc:docMk/>
            <pc:sldMk cId="3801760586" sldId="270"/>
            <ac:spMk id="3" creationId="{EF8BF67D-75D2-2B65-4D50-4FBE6C1DF353}"/>
          </ac:spMkLst>
        </pc:spChg>
        <pc:spChg chg="add">
          <ac:chgData name="Margaret Bultas" userId="79b328047a1717f5" providerId="LiveId" clId="{BD6E92E5-5D9A-4B62-B72D-676C590302C6}" dt="2023-01-23T18:15:59.487" v="16047" actId="26606"/>
          <ac:spMkLst>
            <pc:docMk/>
            <pc:sldMk cId="3801760586" sldId="270"/>
            <ac:spMk id="9" creationId="{45D37F4E-DDB4-456B-97E0-9937730A039F}"/>
          </ac:spMkLst>
        </pc:spChg>
        <pc:spChg chg="add">
          <ac:chgData name="Margaret Bultas" userId="79b328047a1717f5" providerId="LiveId" clId="{BD6E92E5-5D9A-4B62-B72D-676C590302C6}" dt="2023-01-23T18:15:59.487" v="16047" actId="26606"/>
          <ac:spMkLst>
            <pc:docMk/>
            <pc:sldMk cId="3801760586" sldId="270"/>
            <ac:spMk id="11" creationId="{B2DD41CD-8F47-4F56-AD12-4E2FF7696987}"/>
          </ac:spMkLst>
        </pc:spChg>
        <pc:picChg chg="add mod">
          <ac:chgData name="Margaret Bultas" userId="79b328047a1717f5" providerId="LiveId" clId="{BD6E92E5-5D9A-4B62-B72D-676C590302C6}" dt="2023-01-23T18:16:03.602" v="16049" actId="1076"/>
          <ac:picMkLst>
            <pc:docMk/>
            <pc:sldMk cId="3801760586" sldId="270"/>
            <ac:picMk id="4" creationId="{5DCB6A06-2933-17DC-E3A2-949F8121CEAE}"/>
          </ac:picMkLst>
        </pc:picChg>
        <pc:picChg chg="add mod">
          <ac:chgData name="Margaret Bultas" userId="79b328047a1717f5" providerId="LiveId" clId="{BD6E92E5-5D9A-4B62-B72D-676C590302C6}" dt="2023-01-23T18:18:08.178" v="16061"/>
          <ac:picMkLst>
            <pc:docMk/>
            <pc:sldMk cId="3801760586" sldId="270"/>
            <ac:picMk id="5" creationId="{89B5F669-3A78-6867-F38C-17BA5BB62CD3}"/>
          </ac:picMkLst>
        </pc:picChg>
      </pc:sldChg>
      <pc:sldChg chg="addSp delSp modSp new mod setBg modNotesTx">
        <pc:chgData name="Margaret Bultas" userId="79b328047a1717f5" providerId="LiveId" clId="{BD6E92E5-5D9A-4B62-B72D-676C590302C6}" dt="2023-01-23T18:18:12.497" v="16062"/>
        <pc:sldMkLst>
          <pc:docMk/>
          <pc:sldMk cId="3472673840" sldId="271"/>
        </pc:sldMkLst>
        <pc:spChg chg="mod">
          <ac:chgData name="Margaret Bultas" userId="79b328047a1717f5" providerId="LiveId" clId="{BD6E92E5-5D9A-4B62-B72D-676C590302C6}" dt="2023-01-23T18:15:06.492" v="16036" actId="26606"/>
          <ac:spMkLst>
            <pc:docMk/>
            <pc:sldMk cId="3472673840" sldId="271"/>
            <ac:spMk id="2" creationId="{776A1A7F-1372-FAC4-C693-BD4071B723B2}"/>
          </ac:spMkLst>
        </pc:spChg>
        <pc:spChg chg="mod">
          <ac:chgData name="Margaret Bultas" userId="79b328047a1717f5" providerId="LiveId" clId="{BD6E92E5-5D9A-4B62-B72D-676C590302C6}" dt="2023-01-23T18:15:23.408" v="16044" actId="255"/>
          <ac:spMkLst>
            <pc:docMk/>
            <pc:sldMk cId="3472673840" sldId="271"/>
            <ac:spMk id="3" creationId="{F3C02981-60BA-82CC-3CB1-22496F8F12D4}"/>
          </ac:spMkLst>
        </pc:spChg>
        <pc:spChg chg="add del">
          <ac:chgData name="Margaret Bultas" userId="79b328047a1717f5" providerId="LiveId" clId="{BD6E92E5-5D9A-4B62-B72D-676C590302C6}" dt="2023-01-23T18:15:06.492" v="16036" actId="26606"/>
          <ac:spMkLst>
            <pc:docMk/>
            <pc:sldMk cId="3472673840" sldId="271"/>
            <ac:spMk id="8" creationId="{100EDD19-6802-4EC3-95CE-CFFAB042CFD6}"/>
          </ac:spMkLst>
        </pc:spChg>
        <pc:spChg chg="add del">
          <ac:chgData name="Margaret Bultas" userId="79b328047a1717f5" providerId="LiveId" clId="{BD6E92E5-5D9A-4B62-B72D-676C590302C6}" dt="2023-01-23T18:15:06.492" v="16036" actId="26606"/>
          <ac:spMkLst>
            <pc:docMk/>
            <pc:sldMk cId="3472673840" sldId="271"/>
            <ac:spMk id="10" creationId="{DB17E863-922E-4C26-BD64-E8FD41D28661}"/>
          </ac:spMkLst>
        </pc:spChg>
        <pc:spChg chg="add">
          <ac:chgData name="Margaret Bultas" userId="79b328047a1717f5" providerId="LiveId" clId="{BD6E92E5-5D9A-4B62-B72D-676C590302C6}" dt="2023-01-23T18:15:06.492" v="16036" actId="26606"/>
          <ac:spMkLst>
            <pc:docMk/>
            <pc:sldMk cId="3472673840" sldId="271"/>
            <ac:spMk id="12" creationId="{45D37F4E-DDB4-456B-97E0-9937730A039F}"/>
          </ac:spMkLst>
        </pc:spChg>
        <pc:spChg chg="add">
          <ac:chgData name="Margaret Bultas" userId="79b328047a1717f5" providerId="LiveId" clId="{BD6E92E5-5D9A-4B62-B72D-676C590302C6}" dt="2023-01-23T18:15:06.492" v="16036" actId="26606"/>
          <ac:spMkLst>
            <pc:docMk/>
            <pc:sldMk cId="3472673840" sldId="271"/>
            <ac:spMk id="13" creationId="{B2DD41CD-8F47-4F56-AD12-4E2FF7696987}"/>
          </ac:spMkLst>
        </pc:spChg>
        <pc:spChg chg="add del">
          <ac:chgData name="Margaret Bultas" userId="79b328047a1717f5" providerId="LiveId" clId="{BD6E92E5-5D9A-4B62-B72D-676C590302C6}" dt="2023-01-23T18:14:58.962" v="16034" actId="26606"/>
          <ac:spMkLst>
            <pc:docMk/>
            <pc:sldMk cId="3472673840" sldId="271"/>
            <ac:spMk id="15" creationId="{45D37F4E-DDB4-456B-97E0-9937730A039F}"/>
          </ac:spMkLst>
        </pc:spChg>
        <pc:spChg chg="add del">
          <ac:chgData name="Margaret Bultas" userId="79b328047a1717f5" providerId="LiveId" clId="{BD6E92E5-5D9A-4B62-B72D-676C590302C6}" dt="2023-01-23T18:14:58.962" v="16034" actId="26606"/>
          <ac:spMkLst>
            <pc:docMk/>
            <pc:sldMk cId="3472673840" sldId="271"/>
            <ac:spMk id="17" creationId="{B2DD41CD-8F47-4F56-AD12-4E2FF7696987}"/>
          </ac:spMkLst>
        </pc:spChg>
        <pc:picChg chg="add del mod">
          <ac:chgData name="Margaret Bultas" userId="79b328047a1717f5" providerId="LiveId" clId="{BD6E92E5-5D9A-4B62-B72D-676C590302C6}" dt="2023-01-23T18:15:08.428" v="16037" actId="478"/>
          <ac:picMkLst>
            <pc:docMk/>
            <pc:sldMk cId="3472673840" sldId="271"/>
            <ac:picMk id="4" creationId="{91AA56FF-9467-72A8-39C7-DE9E7863FDD1}"/>
          </ac:picMkLst>
        </pc:picChg>
        <pc:picChg chg="add mod">
          <ac:chgData name="Margaret Bultas" userId="79b328047a1717f5" providerId="LiveId" clId="{BD6E92E5-5D9A-4B62-B72D-676C590302C6}" dt="2023-01-23T18:15:15.800" v="16041" actId="1076"/>
          <ac:picMkLst>
            <pc:docMk/>
            <pc:sldMk cId="3472673840" sldId="271"/>
            <ac:picMk id="5" creationId="{6CA12747-B845-67D2-8ACA-6BE28200AEE0}"/>
          </ac:picMkLst>
        </pc:picChg>
        <pc:picChg chg="add mod">
          <ac:chgData name="Margaret Bultas" userId="79b328047a1717f5" providerId="LiveId" clId="{BD6E92E5-5D9A-4B62-B72D-676C590302C6}" dt="2023-01-23T18:18:12.497" v="16062"/>
          <ac:picMkLst>
            <pc:docMk/>
            <pc:sldMk cId="3472673840" sldId="271"/>
            <ac:picMk id="6" creationId="{6FC6E72A-DE05-C3C8-CF90-3371B5F2E1BE}"/>
          </ac:picMkLst>
        </pc:picChg>
      </pc:sldChg>
      <pc:sldChg chg="addSp modSp new mod setBg">
        <pc:chgData name="Margaret Bultas" userId="79b328047a1717f5" providerId="LiveId" clId="{BD6E92E5-5D9A-4B62-B72D-676C590302C6}" dt="2023-01-23T18:31:35.134" v="16969"/>
        <pc:sldMkLst>
          <pc:docMk/>
          <pc:sldMk cId="3976508929" sldId="272"/>
        </pc:sldMkLst>
        <pc:spChg chg="mod">
          <ac:chgData name="Margaret Bultas" userId="79b328047a1717f5" providerId="LiveId" clId="{BD6E92E5-5D9A-4B62-B72D-676C590302C6}" dt="2023-01-23T18:31:17.106" v="16964" actId="26606"/>
          <ac:spMkLst>
            <pc:docMk/>
            <pc:sldMk cId="3976508929" sldId="272"/>
            <ac:spMk id="2" creationId="{64E57F40-D3B7-1FE3-E3EB-43A92F862053}"/>
          </ac:spMkLst>
        </pc:spChg>
        <pc:spChg chg="mod">
          <ac:chgData name="Margaret Bultas" userId="79b328047a1717f5" providerId="LiveId" clId="{BD6E92E5-5D9A-4B62-B72D-676C590302C6}" dt="2023-01-23T18:31:25.936" v="16968" actId="255"/>
          <ac:spMkLst>
            <pc:docMk/>
            <pc:sldMk cId="3976508929" sldId="272"/>
            <ac:spMk id="3" creationId="{CCABCD7E-6620-6A94-2DE5-132D38031883}"/>
          </ac:spMkLst>
        </pc:spChg>
        <pc:spChg chg="add">
          <ac:chgData name="Margaret Bultas" userId="79b328047a1717f5" providerId="LiveId" clId="{BD6E92E5-5D9A-4B62-B72D-676C590302C6}" dt="2023-01-23T18:31:17.106" v="16964" actId="26606"/>
          <ac:spMkLst>
            <pc:docMk/>
            <pc:sldMk cId="3976508929" sldId="272"/>
            <ac:spMk id="8" creationId="{100EDD19-6802-4EC3-95CE-CFFAB042CFD6}"/>
          </ac:spMkLst>
        </pc:spChg>
        <pc:spChg chg="add">
          <ac:chgData name="Margaret Bultas" userId="79b328047a1717f5" providerId="LiveId" clId="{BD6E92E5-5D9A-4B62-B72D-676C590302C6}" dt="2023-01-23T18:31:17.106" v="16964" actId="26606"/>
          <ac:spMkLst>
            <pc:docMk/>
            <pc:sldMk cId="3976508929" sldId="272"/>
            <ac:spMk id="10" creationId="{DB17E863-922E-4C26-BD64-E8FD41D28661}"/>
          </ac:spMkLst>
        </pc:spChg>
        <pc:picChg chg="add mod">
          <ac:chgData name="Margaret Bultas" userId="79b328047a1717f5" providerId="LiveId" clId="{BD6E92E5-5D9A-4B62-B72D-676C590302C6}" dt="2023-01-23T18:31:35.134" v="16969"/>
          <ac:picMkLst>
            <pc:docMk/>
            <pc:sldMk cId="3976508929" sldId="272"/>
            <ac:picMk id="4" creationId="{EA5AD561-A3C1-74E2-6467-CEA883D44C2D}"/>
          </ac:picMkLst>
        </pc:picChg>
      </pc:sldChg>
      <pc:sldChg chg="addSp delSp modSp new mod ord setBg">
        <pc:chgData name="Margaret Bultas" userId="79b328047a1717f5" providerId="LiveId" clId="{BD6E92E5-5D9A-4B62-B72D-676C590302C6}" dt="2023-01-23T18:38:28.235" v="17019"/>
        <pc:sldMkLst>
          <pc:docMk/>
          <pc:sldMk cId="2102557546" sldId="273"/>
        </pc:sldMkLst>
        <pc:spChg chg="mod">
          <ac:chgData name="Margaret Bultas" userId="79b328047a1717f5" providerId="LiveId" clId="{BD6E92E5-5D9A-4B62-B72D-676C590302C6}" dt="2023-01-23T16:43:23.727" v="8920" actId="26606"/>
          <ac:spMkLst>
            <pc:docMk/>
            <pc:sldMk cId="2102557546" sldId="273"/>
            <ac:spMk id="2" creationId="{D58B98E4-A57D-5A8D-B8D3-EE3E95C8EFCE}"/>
          </ac:spMkLst>
        </pc:spChg>
        <pc:spChg chg="mod">
          <ac:chgData name="Margaret Bultas" userId="79b328047a1717f5" providerId="LiveId" clId="{BD6E92E5-5D9A-4B62-B72D-676C590302C6}" dt="2023-01-23T17:43:11.043" v="12463" actId="14100"/>
          <ac:spMkLst>
            <pc:docMk/>
            <pc:sldMk cId="2102557546" sldId="273"/>
            <ac:spMk id="3" creationId="{9909359C-4126-357E-F39F-44D80F553FDF}"/>
          </ac:spMkLst>
        </pc:spChg>
        <pc:spChg chg="add del">
          <ac:chgData name="Margaret Bultas" userId="79b328047a1717f5" providerId="LiveId" clId="{BD6E92E5-5D9A-4B62-B72D-676C590302C6}" dt="2023-01-23T16:43:23.727" v="8920" actId="26606"/>
          <ac:spMkLst>
            <pc:docMk/>
            <pc:sldMk cId="2102557546" sldId="273"/>
            <ac:spMk id="8" creationId="{100EDD19-6802-4EC3-95CE-CFFAB042CFD6}"/>
          </ac:spMkLst>
        </pc:spChg>
        <pc:spChg chg="add del">
          <ac:chgData name="Margaret Bultas" userId="79b328047a1717f5" providerId="LiveId" clId="{BD6E92E5-5D9A-4B62-B72D-676C590302C6}" dt="2023-01-23T16:43:23.727" v="8920" actId="26606"/>
          <ac:spMkLst>
            <pc:docMk/>
            <pc:sldMk cId="2102557546" sldId="273"/>
            <ac:spMk id="10" creationId="{DB17E863-922E-4C26-BD64-E8FD41D28661}"/>
          </ac:spMkLst>
        </pc:spChg>
        <pc:spChg chg="add">
          <ac:chgData name="Margaret Bultas" userId="79b328047a1717f5" providerId="LiveId" clId="{BD6E92E5-5D9A-4B62-B72D-676C590302C6}" dt="2023-01-23T16:43:23.727" v="8920" actId="26606"/>
          <ac:spMkLst>
            <pc:docMk/>
            <pc:sldMk cId="2102557546" sldId="273"/>
            <ac:spMk id="15" creationId="{777A147A-9ED8-46B4-8660-1B3C2AA880B5}"/>
          </ac:spMkLst>
        </pc:spChg>
        <pc:spChg chg="add">
          <ac:chgData name="Margaret Bultas" userId="79b328047a1717f5" providerId="LiveId" clId="{BD6E92E5-5D9A-4B62-B72D-676C590302C6}" dt="2023-01-23T16:43:23.727" v="8920" actId="26606"/>
          <ac:spMkLst>
            <pc:docMk/>
            <pc:sldMk cId="2102557546" sldId="273"/>
            <ac:spMk id="17" creationId="{5D6C15A0-C087-4593-8414-2B4EC1CDC3DE}"/>
          </ac:spMkLst>
        </pc:spChg>
        <pc:picChg chg="add mod">
          <ac:chgData name="Margaret Bultas" userId="79b328047a1717f5" providerId="LiveId" clId="{BD6E92E5-5D9A-4B62-B72D-676C590302C6}" dt="2023-01-23T17:43:17.449" v="12465" actId="1076"/>
          <ac:picMkLst>
            <pc:docMk/>
            <pc:sldMk cId="2102557546" sldId="273"/>
            <ac:picMk id="4" creationId="{E11F760E-05B6-E03F-EB44-FC87C5F36779}"/>
          </ac:picMkLst>
        </pc:picChg>
      </pc:sldChg>
      <pc:sldChg chg="addSp delSp modSp new mod setBg">
        <pc:chgData name="Margaret Bultas" userId="79b328047a1717f5" providerId="LiveId" clId="{BD6E92E5-5D9A-4B62-B72D-676C590302C6}" dt="2023-01-23T18:39:16.894" v="17023" actId="1076"/>
        <pc:sldMkLst>
          <pc:docMk/>
          <pc:sldMk cId="369067952" sldId="274"/>
        </pc:sldMkLst>
        <pc:spChg chg="mod">
          <ac:chgData name="Margaret Bultas" userId="79b328047a1717f5" providerId="LiveId" clId="{BD6E92E5-5D9A-4B62-B72D-676C590302C6}" dt="2023-01-23T16:41:39.788" v="8889" actId="27636"/>
          <ac:spMkLst>
            <pc:docMk/>
            <pc:sldMk cId="369067952" sldId="274"/>
            <ac:spMk id="2" creationId="{13A345F2-85E3-A14A-9636-2527D9D45833}"/>
          </ac:spMkLst>
        </pc:spChg>
        <pc:spChg chg="mod">
          <ac:chgData name="Margaret Bultas" userId="79b328047a1717f5" providerId="LiveId" clId="{BD6E92E5-5D9A-4B62-B72D-676C590302C6}" dt="2023-01-23T17:42:36.069" v="12455" actId="1076"/>
          <ac:spMkLst>
            <pc:docMk/>
            <pc:sldMk cId="369067952" sldId="274"/>
            <ac:spMk id="3" creationId="{EF175FEA-E2D5-4D4A-F8A7-DC74C1DE0705}"/>
          </ac:spMkLst>
        </pc:spChg>
        <pc:spChg chg="add del">
          <ac:chgData name="Margaret Bultas" userId="79b328047a1717f5" providerId="LiveId" clId="{BD6E92E5-5D9A-4B62-B72D-676C590302C6}" dt="2023-01-23T16:39:49.184" v="8871" actId="26606"/>
          <ac:spMkLst>
            <pc:docMk/>
            <pc:sldMk cId="369067952" sldId="274"/>
            <ac:spMk id="8" creationId="{100EDD19-6802-4EC3-95CE-CFFAB042CFD6}"/>
          </ac:spMkLst>
        </pc:spChg>
        <pc:spChg chg="add del">
          <ac:chgData name="Margaret Bultas" userId="79b328047a1717f5" providerId="LiveId" clId="{BD6E92E5-5D9A-4B62-B72D-676C590302C6}" dt="2023-01-23T16:40:00.309" v="8873" actId="26606"/>
          <ac:spMkLst>
            <pc:docMk/>
            <pc:sldMk cId="369067952" sldId="274"/>
            <ac:spMk id="9" creationId="{2C61293E-6EBE-43EF-A52C-9BEBFD7679D4}"/>
          </ac:spMkLst>
        </pc:spChg>
        <pc:spChg chg="add del">
          <ac:chgData name="Margaret Bultas" userId="79b328047a1717f5" providerId="LiveId" clId="{BD6E92E5-5D9A-4B62-B72D-676C590302C6}" dt="2023-01-23T16:39:49.184" v="8871" actId="26606"/>
          <ac:spMkLst>
            <pc:docMk/>
            <pc:sldMk cId="369067952" sldId="274"/>
            <ac:spMk id="10" creationId="{DB17E863-922E-4C26-BD64-E8FD41D28661}"/>
          </ac:spMkLst>
        </pc:spChg>
        <pc:spChg chg="add del">
          <ac:chgData name="Margaret Bultas" userId="79b328047a1717f5" providerId="LiveId" clId="{BD6E92E5-5D9A-4B62-B72D-676C590302C6}" dt="2023-01-23T16:40:00.309" v="8873" actId="26606"/>
          <ac:spMkLst>
            <pc:docMk/>
            <pc:sldMk cId="369067952" sldId="274"/>
            <ac:spMk id="11" creationId="{21540236-BFD5-4A9D-8840-4703E7F76825}"/>
          </ac:spMkLst>
        </pc:spChg>
        <pc:spChg chg="add del">
          <ac:chgData name="Margaret Bultas" userId="79b328047a1717f5" providerId="LiveId" clId="{BD6E92E5-5D9A-4B62-B72D-676C590302C6}" dt="2023-01-23T16:40:31.330" v="8880" actId="26606"/>
          <ac:spMkLst>
            <pc:docMk/>
            <pc:sldMk cId="369067952" sldId="274"/>
            <ac:spMk id="16" creationId="{2C61293E-6EBE-43EF-A52C-9BEBFD7679D4}"/>
          </ac:spMkLst>
        </pc:spChg>
        <pc:spChg chg="add del">
          <ac:chgData name="Margaret Bultas" userId="79b328047a1717f5" providerId="LiveId" clId="{BD6E92E5-5D9A-4B62-B72D-676C590302C6}" dt="2023-01-23T16:40:31.330" v="8880" actId="26606"/>
          <ac:spMkLst>
            <pc:docMk/>
            <pc:sldMk cId="369067952" sldId="274"/>
            <ac:spMk id="18" creationId="{21540236-BFD5-4A9D-8840-4703E7F76825}"/>
          </ac:spMkLst>
        </pc:spChg>
        <pc:spChg chg="add">
          <ac:chgData name="Margaret Bultas" userId="79b328047a1717f5" providerId="LiveId" clId="{BD6E92E5-5D9A-4B62-B72D-676C590302C6}" dt="2023-01-23T16:40:31.330" v="8880" actId="26606"/>
          <ac:spMkLst>
            <pc:docMk/>
            <pc:sldMk cId="369067952" sldId="274"/>
            <ac:spMk id="23" creationId="{100EDD19-6802-4EC3-95CE-CFFAB042CFD6}"/>
          </ac:spMkLst>
        </pc:spChg>
        <pc:spChg chg="add del">
          <ac:chgData name="Margaret Bultas" userId="79b328047a1717f5" providerId="LiveId" clId="{BD6E92E5-5D9A-4B62-B72D-676C590302C6}" dt="2023-01-23T16:40:31.322" v="8879" actId="26606"/>
          <ac:spMkLst>
            <pc:docMk/>
            <pc:sldMk cId="369067952" sldId="274"/>
            <ac:spMk id="25" creationId="{7B831B6F-405A-4B47-B9BB-5CA88F285844}"/>
          </ac:spMkLst>
        </pc:spChg>
        <pc:spChg chg="add del">
          <ac:chgData name="Margaret Bultas" userId="79b328047a1717f5" providerId="LiveId" clId="{BD6E92E5-5D9A-4B62-B72D-676C590302C6}" dt="2023-01-23T16:40:31.322" v="8879" actId="26606"/>
          <ac:spMkLst>
            <pc:docMk/>
            <pc:sldMk cId="369067952" sldId="274"/>
            <ac:spMk id="27" creationId="{953EE71A-6488-4203-A7C4-77102FD0DCCA}"/>
          </ac:spMkLst>
        </pc:spChg>
        <pc:spChg chg="add">
          <ac:chgData name="Margaret Bultas" userId="79b328047a1717f5" providerId="LiveId" clId="{BD6E92E5-5D9A-4B62-B72D-676C590302C6}" dt="2023-01-23T16:40:31.330" v="8880" actId="26606"/>
          <ac:spMkLst>
            <pc:docMk/>
            <pc:sldMk cId="369067952" sldId="274"/>
            <ac:spMk id="29" creationId="{DB17E863-922E-4C26-BD64-E8FD41D28661}"/>
          </ac:spMkLst>
        </pc:spChg>
        <pc:picChg chg="add del mod">
          <ac:chgData name="Margaret Bultas" userId="79b328047a1717f5" providerId="LiveId" clId="{BD6E92E5-5D9A-4B62-B72D-676C590302C6}" dt="2023-01-23T18:38:41.165" v="17020" actId="478"/>
          <ac:picMkLst>
            <pc:docMk/>
            <pc:sldMk cId="369067952" sldId="274"/>
            <ac:picMk id="4" creationId="{C74F0D3E-DA2A-BAA6-3BA9-6D4719217026}"/>
          </ac:picMkLst>
        </pc:picChg>
        <pc:picChg chg="add del">
          <ac:chgData name="Margaret Bultas" userId="79b328047a1717f5" providerId="LiveId" clId="{BD6E92E5-5D9A-4B62-B72D-676C590302C6}" dt="2023-01-23T16:40:00.309" v="8873" actId="26606"/>
          <ac:picMkLst>
            <pc:docMk/>
            <pc:sldMk cId="369067952" sldId="274"/>
            <ac:picMk id="5" creationId="{D945EBBA-3CCE-7278-DB59-2E2D162E6AE1}"/>
          </ac:picMkLst>
        </pc:picChg>
        <pc:picChg chg="add mod">
          <ac:chgData name="Margaret Bultas" userId="79b328047a1717f5" providerId="LiveId" clId="{BD6E92E5-5D9A-4B62-B72D-676C590302C6}" dt="2023-01-23T17:42:31.971" v="12454" actId="14100"/>
          <ac:picMkLst>
            <pc:docMk/>
            <pc:sldMk cId="369067952" sldId="274"/>
            <ac:picMk id="6" creationId="{BE21DA63-4380-99C4-1583-623CB0E87D9B}"/>
          </ac:picMkLst>
        </pc:picChg>
        <pc:picChg chg="add mod">
          <ac:chgData name="Margaret Bultas" userId="79b328047a1717f5" providerId="LiveId" clId="{BD6E92E5-5D9A-4B62-B72D-676C590302C6}" dt="2023-01-23T18:39:16.894" v="17023" actId="1076"/>
          <ac:picMkLst>
            <pc:docMk/>
            <pc:sldMk cId="369067952" sldId="274"/>
            <ac:picMk id="7" creationId="{7DEEF2AB-63E6-8BE7-08B3-682E0E106507}"/>
          </ac:picMkLst>
        </pc:picChg>
        <pc:picChg chg="add del">
          <ac:chgData name="Margaret Bultas" userId="79b328047a1717f5" providerId="LiveId" clId="{BD6E92E5-5D9A-4B62-B72D-676C590302C6}" dt="2023-01-23T16:40:04.474" v="8875" actId="26606"/>
          <ac:picMkLst>
            <pc:docMk/>
            <pc:sldMk cId="369067952" sldId="274"/>
            <ac:picMk id="13" creationId="{FFA29A2F-F8B1-42AC-A0F0-B6B1FEA181C6}"/>
          </ac:picMkLst>
        </pc:picChg>
        <pc:picChg chg="add del">
          <ac:chgData name="Margaret Bultas" userId="79b328047a1717f5" providerId="LiveId" clId="{BD6E92E5-5D9A-4B62-B72D-676C590302C6}" dt="2023-01-23T16:40:13.843" v="8877" actId="478"/>
          <ac:picMkLst>
            <pc:docMk/>
            <pc:sldMk cId="369067952" sldId="274"/>
            <ac:picMk id="17" creationId="{D945EBBA-3CCE-7278-DB59-2E2D162E6AE1}"/>
          </ac:picMkLst>
        </pc:picChg>
        <pc:picChg chg="add del">
          <ac:chgData name="Margaret Bultas" userId="79b328047a1717f5" providerId="LiveId" clId="{BD6E92E5-5D9A-4B62-B72D-676C590302C6}" dt="2023-01-23T16:40:31.322" v="8879" actId="26606"/>
          <ac:picMkLst>
            <pc:docMk/>
            <pc:sldMk cId="369067952" sldId="274"/>
            <ac:picMk id="22" creationId="{7A85872A-2785-A96F-ECA3-E82D6B8F55BF}"/>
          </ac:picMkLst>
        </pc:picChg>
        <pc:cxnChg chg="add del">
          <ac:chgData name="Margaret Bultas" userId="79b328047a1717f5" providerId="LiveId" clId="{BD6E92E5-5D9A-4B62-B72D-676C590302C6}" dt="2023-01-23T16:40:04.474" v="8875" actId="26606"/>
          <ac:cxnSpMkLst>
            <pc:docMk/>
            <pc:sldMk cId="369067952" sldId="274"/>
            <ac:cxnSpMk id="14" creationId="{A7F400EE-A8A5-48AF-B4D6-291B52C6F0B0}"/>
          </ac:cxnSpMkLst>
        </pc:cxnChg>
      </pc:sldChg>
      <pc:sldChg chg="delSp modSp new del mod">
        <pc:chgData name="Margaret Bultas" userId="79b328047a1717f5" providerId="LiveId" clId="{BD6E92E5-5D9A-4B62-B72D-676C590302C6}" dt="2023-01-23T18:32:42.011" v="16977" actId="47"/>
        <pc:sldMkLst>
          <pc:docMk/>
          <pc:sldMk cId="572795256" sldId="275"/>
        </pc:sldMkLst>
        <pc:spChg chg="del mod">
          <ac:chgData name="Margaret Bultas" userId="79b328047a1717f5" providerId="LiveId" clId="{BD6E92E5-5D9A-4B62-B72D-676C590302C6}" dt="2023-01-23T16:47:35.753" v="8962" actId="478"/>
          <ac:spMkLst>
            <pc:docMk/>
            <pc:sldMk cId="572795256" sldId="275"/>
            <ac:spMk id="2" creationId="{F11BDE9A-8FAD-F3D4-0A7C-8FDEDC7B766B}"/>
          </ac:spMkLst>
        </pc:spChg>
        <pc:spChg chg="mod">
          <ac:chgData name="Margaret Bultas" userId="79b328047a1717f5" providerId="LiveId" clId="{BD6E92E5-5D9A-4B62-B72D-676C590302C6}" dt="2023-01-23T16:47:58.101" v="8965" actId="14100"/>
          <ac:spMkLst>
            <pc:docMk/>
            <pc:sldMk cId="572795256" sldId="275"/>
            <ac:spMk id="3" creationId="{A85DAEA5-3960-3C04-F78E-84AB23749099}"/>
          </ac:spMkLst>
        </pc:spChg>
      </pc:sldChg>
      <pc:sldChg chg="addSp modSp new mod setBg modNotesTx">
        <pc:chgData name="Margaret Bultas" userId="79b328047a1717f5" providerId="LiveId" clId="{BD6E92E5-5D9A-4B62-B72D-676C590302C6}" dt="2023-01-23T17:42:47.571" v="12457"/>
        <pc:sldMkLst>
          <pc:docMk/>
          <pc:sldMk cId="3355182121" sldId="276"/>
        </pc:sldMkLst>
        <pc:spChg chg="mod">
          <ac:chgData name="Margaret Bultas" userId="79b328047a1717f5" providerId="LiveId" clId="{BD6E92E5-5D9A-4B62-B72D-676C590302C6}" dt="2023-01-23T17:40:53.018" v="12426" actId="26606"/>
          <ac:spMkLst>
            <pc:docMk/>
            <pc:sldMk cId="3355182121" sldId="276"/>
            <ac:spMk id="2" creationId="{AD889B91-A804-9C29-00C4-C7EACF3DF1A5}"/>
          </ac:spMkLst>
        </pc:spChg>
        <pc:spChg chg="mod">
          <ac:chgData name="Margaret Bultas" userId="79b328047a1717f5" providerId="LiveId" clId="{BD6E92E5-5D9A-4B62-B72D-676C590302C6}" dt="2023-01-23T17:41:07.749" v="12432" actId="255"/>
          <ac:spMkLst>
            <pc:docMk/>
            <pc:sldMk cId="3355182121" sldId="276"/>
            <ac:spMk id="3" creationId="{D249253C-CA73-51CF-5A00-A271E41D90AF}"/>
          </ac:spMkLst>
        </pc:spChg>
        <pc:spChg chg="add">
          <ac:chgData name="Margaret Bultas" userId="79b328047a1717f5" providerId="LiveId" clId="{BD6E92E5-5D9A-4B62-B72D-676C590302C6}" dt="2023-01-23T17:40:53.018" v="12426" actId="26606"/>
          <ac:spMkLst>
            <pc:docMk/>
            <pc:sldMk cId="3355182121" sldId="276"/>
            <ac:spMk id="9" creationId="{45D37F4E-DDB4-456B-97E0-9937730A039F}"/>
          </ac:spMkLst>
        </pc:spChg>
        <pc:spChg chg="add">
          <ac:chgData name="Margaret Bultas" userId="79b328047a1717f5" providerId="LiveId" clId="{BD6E92E5-5D9A-4B62-B72D-676C590302C6}" dt="2023-01-23T17:40:53.018" v="12426" actId="26606"/>
          <ac:spMkLst>
            <pc:docMk/>
            <pc:sldMk cId="3355182121" sldId="276"/>
            <ac:spMk id="11" creationId="{B2DD41CD-8F47-4F56-AD12-4E2FF7696987}"/>
          </ac:spMkLst>
        </pc:spChg>
        <pc:picChg chg="add mod">
          <ac:chgData name="Margaret Bultas" userId="79b328047a1717f5" providerId="LiveId" clId="{BD6E92E5-5D9A-4B62-B72D-676C590302C6}" dt="2023-01-23T17:41:24.733" v="12437" actId="1076"/>
          <ac:picMkLst>
            <pc:docMk/>
            <pc:sldMk cId="3355182121" sldId="276"/>
            <ac:picMk id="4" creationId="{D7F84358-D3E0-9E28-5942-B269CF044F22}"/>
          </ac:picMkLst>
        </pc:picChg>
        <pc:picChg chg="add mod">
          <ac:chgData name="Margaret Bultas" userId="79b328047a1717f5" providerId="LiveId" clId="{BD6E92E5-5D9A-4B62-B72D-676C590302C6}" dt="2023-01-23T17:42:47.571" v="12457"/>
          <ac:picMkLst>
            <pc:docMk/>
            <pc:sldMk cId="3355182121" sldId="276"/>
            <ac:picMk id="5" creationId="{0FAD178A-EEC0-02D9-4827-883E28992E80}"/>
          </ac:picMkLst>
        </pc:picChg>
      </pc:sldChg>
      <pc:sldChg chg="add del">
        <pc:chgData name="Margaret Bultas" userId="79b328047a1717f5" providerId="LiveId" clId="{BD6E92E5-5D9A-4B62-B72D-676C590302C6}" dt="2023-01-23T18:32:43.263" v="16978" actId="47"/>
        <pc:sldMkLst>
          <pc:docMk/>
          <pc:sldMk cId="1251077294" sldId="277"/>
        </pc:sldMkLst>
      </pc:sldChg>
      <pc:sldChg chg="addSp modSp new mod setBg">
        <pc:chgData name="Margaret Bultas" userId="79b328047a1717f5" providerId="LiveId" clId="{BD6E92E5-5D9A-4B62-B72D-676C590302C6}" dt="2023-01-23T18:37:48.134" v="17015" actId="255"/>
        <pc:sldMkLst>
          <pc:docMk/>
          <pc:sldMk cId="2388491148" sldId="278"/>
        </pc:sldMkLst>
        <pc:spChg chg="mod">
          <ac:chgData name="Margaret Bultas" userId="79b328047a1717f5" providerId="LiveId" clId="{BD6E92E5-5D9A-4B62-B72D-676C590302C6}" dt="2023-01-23T18:37:15.392" v="17011" actId="26606"/>
          <ac:spMkLst>
            <pc:docMk/>
            <pc:sldMk cId="2388491148" sldId="278"/>
            <ac:spMk id="2" creationId="{A83F16F0-5B77-F448-14DE-C0C8314E2633}"/>
          </ac:spMkLst>
        </pc:spChg>
        <pc:spChg chg="mod">
          <ac:chgData name="Margaret Bultas" userId="79b328047a1717f5" providerId="LiveId" clId="{BD6E92E5-5D9A-4B62-B72D-676C590302C6}" dt="2023-01-23T18:37:48.134" v="17015" actId="255"/>
          <ac:spMkLst>
            <pc:docMk/>
            <pc:sldMk cId="2388491148" sldId="278"/>
            <ac:spMk id="3" creationId="{4CCD4E63-81D9-F3E3-3B28-EA0AC258625F}"/>
          </ac:spMkLst>
        </pc:spChg>
        <pc:spChg chg="add">
          <ac:chgData name="Margaret Bultas" userId="79b328047a1717f5" providerId="LiveId" clId="{BD6E92E5-5D9A-4B62-B72D-676C590302C6}" dt="2023-01-23T18:37:15.392" v="17011" actId="26606"/>
          <ac:spMkLst>
            <pc:docMk/>
            <pc:sldMk cId="2388491148" sldId="278"/>
            <ac:spMk id="8" creationId="{100EDD19-6802-4EC3-95CE-CFFAB042CFD6}"/>
          </ac:spMkLst>
        </pc:spChg>
        <pc:spChg chg="add">
          <ac:chgData name="Margaret Bultas" userId="79b328047a1717f5" providerId="LiveId" clId="{BD6E92E5-5D9A-4B62-B72D-676C590302C6}" dt="2023-01-23T18:37:15.392" v="17011" actId="26606"/>
          <ac:spMkLst>
            <pc:docMk/>
            <pc:sldMk cId="2388491148" sldId="278"/>
            <ac:spMk id="10" creationId="{DB17E863-922E-4C26-BD64-E8FD41D28661}"/>
          </ac:spMkLst>
        </pc:spChg>
      </pc:sldChg>
      <pc:sldChg chg="addSp modSp new mod setBg">
        <pc:chgData name="Margaret Bultas" userId="79b328047a1717f5" providerId="LiveId" clId="{BD6E92E5-5D9A-4B62-B72D-676C590302C6}" dt="2023-01-23T18:38:21.439" v="17017" actId="948"/>
        <pc:sldMkLst>
          <pc:docMk/>
          <pc:sldMk cId="2451905970" sldId="279"/>
        </pc:sldMkLst>
        <pc:spChg chg="mod">
          <ac:chgData name="Margaret Bultas" userId="79b328047a1717f5" providerId="LiveId" clId="{BD6E92E5-5D9A-4B62-B72D-676C590302C6}" dt="2023-01-23T18:38:02.216" v="17016" actId="26606"/>
          <ac:spMkLst>
            <pc:docMk/>
            <pc:sldMk cId="2451905970" sldId="279"/>
            <ac:spMk id="2" creationId="{3FAF1917-38D0-D3AE-BF78-B6F6254920B5}"/>
          </ac:spMkLst>
        </pc:spChg>
        <pc:spChg chg="mod">
          <ac:chgData name="Margaret Bultas" userId="79b328047a1717f5" providerId="LiveId" clId="{BD6E92E5-5D9A-4B62-B72D-676C590302C6}" dt="2023-01-23T18:38:21.439" v="17017" actId="948"/>
          <ac:spMkLst>
            <pc:docMk/>
            <pc:sldMk cId="2451905970" sldId="279"/>
            <ac:spMk id="3" creationId="{9D3025ED-BF62-3CF5-0D2B-C800A30FBA00}"/>
          </ac:spMkLst>
        </pc:spChg>
        <pc:spChg chg="add">
          <ac:chgData name="Margaret Bultas" userId="79b328047a1717f5" providerId="LiveId" clId="{BD6E92E5-5D9A-4B62-B72D-676C590302C6}" dt="2023-01-23T18:38:02.216" v="17016" actId="26606"/>
          <ac:spMkLst>
            <pc:docMk/>
            <pc:sldMk cId="2451905970" sldId="279"/>
            <ac:spMk id="8" creationId="{100EDD19-6802-4EC3-95CE-CFFAB042CFD6}"/>
          </ac:spMkLst>
        </pc:spChg>
        <pc:spChg chg="add">
          <ac:chgData name="Margaret Bultas" userId="79b328047a1717f5" providerId="LiveId" clId="{BD6E92E5-5D9A-4B62-B72D-676C590302C6}" dt="2023-01-23T18:38:02.216" v="17016" actId="26606"/>
          <ac:spMkLst>
            <pc:docMk/>
            <pc:sldMk cId="2451905970" sldId="279"/>
            <ac:spMk id="10" creationId="{DB17E863-922E-4C26-BD64-E8FD41D28661}"/>
          </ac:spMkLst>
        </pc:spChg>
      </pc:sldChg>
    </pc:docChg>
  </pc:docChgLst>
  <pc:docChgLst>
    <pc:chgData name="Margaret Bultas" userId="79b328047a1717f5" providerId="LiveId" clId="{49B4CFDB-F2A9-4A26-8CE6-9F6B3EE89FD8}"/>
    <pc:docChg chg="custSel modSld">
      <pc:chgData name="Margaret Bultas" userId="79b328047a1717f5" providerId="LiveId" clId="{49B4CFDB-F2A9-4A26-8CE6-9F6B3EE89FD8}" dt="2023-02-21T18:49:55.717" v="95" actId="1076"/>
      <pc:docMkLst>
        <pc:docMk/>
      </pc:docMkLst>
      <pc:sldChg chg="modSp mod">
        <pc:chgData name="Margaret Bultas" userId="79b328047a1717f5" providerId="LiveId" clId="{49B4CFDB-F2A9-4A26-8CE6-9F6B3EE89FD8}" dt="2023-02-21T18:49:55.717" v="95" actId="1076"/>
        <pc:sldMkLst>
          <pc:docMk/>
          <pc:sldMk cId="369067952" sldId="274"/>
        </pc:sldMkLst>
        <pc:spChg chg="mod">
          <ac:chgData name="Margaret Bultas" userId="79b328047a1717f5" providerId="LiveId" clId="{49B4CFDB-F2A9-4A26-8CE6-9F6B3EE89FD8}" dt="2023-02-21T18:49:51.532" v="94" actId="20577"/>
          <ac:spMkLst>
            <pc:docMk/>
            <pc:sldMk cId="369067952" sldId="274"/>
            <ac:spMk id="3" creationId="{EF175FEA-E2D5-4D4A-F8A7-DC74C1DE0705}"/>
          </ac:spMkLst>
        </pc:spChg>
        <pc:picChg chg="mod">
          <ac:chgData name="Margaret Bultas" userId="79b328047a1717f5" providerId="LiveId" clId="{49B4CFDB-F2A9-4A26-8CE6-9F6B3EE89FD8}" dt="2023-02-21T18:49:55.717" v="95" actId="1076"/>
          <ac:picMkLst>
            <pc:docMk/>
            <pc:sldMk cId="369067952" sldId="274"/>
            <ac:picMk id="6" creationId="{BE21DA63-4380-99C4-1583-623CB0E87D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49FA417-95CB-4E9A-B4A7-DE1CDF147CB7}" type="datetimeFigureOut">
              <a:rPr lang="en-US" smtClean="0"/>
              <a:t>2/28/2023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41057A-EE89-41C3-B2E7-A52A5497796C}" type="slidenum">
              <a:rPr lang="en-US" smtClean="0"/>
              <a:t>‹#›</a:t>
            </a:fld>
            <a:endParaRPr lang="en-US"/>
          </a:p>
        </p:txBody>
      </p:sp>
    </p:spTree>
    <p:extLst>
      <p:ext uri="{BB962C8B-B14F-4D97-AF65-F5344CB8AC3E}">
        <p14:creationId xmlns:p14="http://schemas.microsoft.com/office/powerpoint/2010/main" val="414178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1</a:t>
            </a:fld>
            <a:endParaRPr lang="en-US"/>
          </a:p>
        </p:txBody>
      </p:sp>
    </p:spTree>
    <p:extLst>
      <p:ext uri="{BB962C8B-B14F-4D97-AF65-F5344CB8AC3E}">
        <p14:creationId xmlns:p14="http://schemas.microsoft.com/office/powerpoint/2010/main" val="106845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oils have gained much popularity in recent years and have been seen as “natural” or “alternative” treatments for many conditions. However, essential oils are not required to meet FDA regulatory standards for efficacy or safety and have a wide variability in content and constitution across suppliers. Therefore, doses are not consistent or standardized, which makes treatment efficacy difficult to identify. In addition, some essential oils have demonstrated toxicity in mammals even though they may be considered “environmentally friendly” or “natural”. Currently, few studies exist that have evaluated the efficacy of essential oils in the treatment of head lice.</a:t>
            </a:r>
          </a:p>
          <a:p>
            <a:endParaRPr lang="en-US" dirty="0"/>
          </a:p>
          <a:p>
            <a:r>
              <a:rPr lang="en-US" dirty="0"/>
              <a:t>The use of an occlusive application such as petroleum jelly, olive oil, butter, and mayonnaise has also been used in the treatment of head lice. Few efficacy studies exist on these products. Although these products would generally be considered safe to apply, applications need to be left in place for long periods of time to “suffocate” the lice. In addition, removal of these products can be difficult and “messy”.</a:t>
            </a:r>
          </a:p>
          <a:p>
            <a:endParaRPr lang="en-US" dirty="0"/>
          </a:p>
          <a:p>
            <a:r>
              <a:rPr lang="en-US" dirty="0"/>
              <a:t>Desiccation is the use of hot air to kill the lice and nits. This requires the use of a special dryer machine and trained provider to use the equipment. . </a:t>
            </a:r>
            <a:r>
              <a:rPr lang="en-US" dirty="0" err="1"/>
              <a:t>LouseBuster</a:t>
            </a:r>
            <a:r>
              <a:rPr lang="en-US" dirty="0"/>
              <a:t>™ is a currently marketed piece of equipment that provides this treatment. It was found to have over 90% mortality of lice and nits after use by a trained operation.</a:t>
            </a:r>
          </a:p>
          <a:p>
            <a:endParaRPr lang="en-US" dirty="0"/>
          </a:p>
          <a:p>
            <a:r>
              <a:rPr lang="en-US" dirty="0"/>
              <a:t>Manual removal of nits and lice is a tedious, time consuming, but safe treatment option. Nit loosening vinegar-based products may be helpful but should not be used in combination with permethrin as it reduces the effectiveness of permethrin. In some areas, nit removal services are available, but the hourly cost of this option can be significant. Shaving the head is an option for treatment but can have serious effects on self-esteem and be stigmatizing.</a:t>
            </a:r>
          </a:p>
        </p:txBody>
      </p:sp>
      <p:sp>
        <p:nvSpPr>
          <p:cNvPr id="4" name="Slide Number Placeholder 3"/>
          <p:cNvSpPr>
            <a:spLocks noGrp="1"/>
          </p:cNvSpPr>
          <p:nvPr>
            <p:ph type="sldNum" sz="quarter" idx="5"/>
          </p:nvPr>
        </p:nvSpPr>
        <p:spPr/>
        <p:txBody>
          <a:bodyPr/>
          <a:lstStyle/>
          <a:p>
            <a:fld id="{7A41057A-EE89-41C3-B2E7-A52A5497796C}" type="slidenum">
              <a:rPr lang="en-US" smtClean="0"/>
              <a:t>10</a:t>
            </a:fld>
            <a:endParaRPr lang="en-US"/>
          </a:p>
        </p:txBody>
      </p:sp>
    </p:spTree>
    <p:extLst>
      <p:ext uri="{BB962C8B-B14F-4D97-AF65-F5344CB8AC3E}">
        <p14:creationId xmlns:p14="http://schemas.microsoft.com/office/powerpoint/2010/main" val="155835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11</a:t>
            </a:fld>
            <a:endParaRPr lang="en-US"/>
          </a:p>
        </p:txBody>
      </p:sp>
    </p:spTree>
    <p:extLst>
      <p:ext uri="{BB962C8B-B14F-4D97-AF65-F5344CB8AC3E}">
        <p14:creationId xmlns:p14="http://schemas.microsoft.com/office/powerpoint/2010/main" val="267842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1057A-EE89-41C3-B2E7-A52A5497796C}" type="slidenum">
              <a:rPr lang="en-US" smtClean="0"/>
              <a:t>12</a:t>
            </a:fld>
            <a:endParaRPr lang="en-US"/>
          </a:p>
        </p:txBody>
      </p:sp>
    </p:spTree>
    <p:extLst>
      <p:ext uri="{BB962C8B-B14F-4D97-AF65-F5344CB8AC3E}">
        <p14:creationId xmlns:p14="http://schemas.microsoft.com/office/powerpoint/2010/main" val="396500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nurse should notify the parent</a:t>
            </a:r>
            <a:r>
              <a:rPr lang="en-US" baseline="0" dirty="0"/>
              <a:t> individually.  No mass communication. </a:t>
            </a:r>
          </a:p>
          <a:p>
            <a:endParaRPr lang="en-US" dirty="0"/>
          </a:p>
          <a:p>
            <a:r>
              <a:rPr lang="en-US" dirty="0"/>
              <a:t>Try permethrin  or pyrethrin + </a:t>
            </a:r>
            <a:r>
              <a:rPr lang="en-US" dirty="0" err="1"/>
              <a:t>piperonlyl</a:t>
            </a:r>
            <a:r>
              <a:rPr lang="en-US" dirty="0"/>
              <a:t> butoxide. Both OTC and recommended first line treatments </a:t>
            </a:r>
          </a:p>
          <a:p>
            <a:endParaRPr lang="en-US" dirty="0"/>
          </a:p>
          <a:p>
            <a:r>
              <a:rPr lang="en-US" dirty="0"/>
              <a:t>Depending on which is used, permethrin is applied to damp hair and pyrethrin to dry. </a:t>
            </a:r>
          </a:p>
          <a:p>
            <a:r>
              <a:rPr lang="en-US" dirty="0"/>
              <a:t>Both rinsed after 10 min.  No conditioner. Should be repeated in  7-10 days as both are not ovicidal. </a:t>
            </a:r>
          </a:p>
          <a:p>
            <a:endParaRPr lang="en-US" dirty="0"/>
          </a:p>
          <a:p>
            <a:r>
              <a:rPr lang="en-US" dirty="0"/>
              <a:t>Check other household members. Avoid pyrethrin if allergic to </a:t>
            </a:r>
            <a:r>
              <a:rPr lang="en-US" dirty="0" err="1"/>
              <a:t>chrysanthamums</a:t>
            </a:r>
            <a:r>
              <a:rPr lang="en-US" dirty="0"/>
              <a:t>. </a:t>
            </a:r>
          </a:p>
          <a:p>
            <a:r>
              <a:rPr lang="en-US" dirty="0"/>
              <a:t>Launder bedding and clothing in 130 degree and dry in drier. Bag any stuffed animals or items that cannot be laundered which may be infected. Nit removal is optional but might help if desired. Use fine tooth comb.  </a:t>
            </a:r>
          </a:p>
          <a:p>
            <a:r>
              <a:rPr lang="en-US" dirty="0"/>
              <a:t>No need for exterminator or sprays for furniture.  </a:t>
            </a:r>
          </a:p>
          <a:p>
            <a:r>
              <a:rPr lang="en-US" dirty="0"/>
              <a:t>No school needs to be missed. </a:t>
            </a:r>
          </a:p>
          <a:p>
            <a:endParaRPr lang="en-US" dirty="0"/>
          </a:p>
          <a:p>
            <a:r>
              <a:rPr lang="en-US" dirty="0"/>
              <a:t>Social aspect:</a:t>
            </a:r>
          </a:p>
          <a:p>
            <a:r>
              <a:rPr lang="en-US" dirty="0"/>
              <a:t>The nurse needs to address the social stigma of having lice as well. The student and parent need to be reassured that getting lice does not mean they are dirty. Actually, lice prefer a clean head. It Is very common for people to contract lice. I offer to help check anyone else in the household and teach them what to look for if they were able to come to my office and let them know they could call for questions. Sympathizing with the family goes a long way. Many families are embarrassed and don’t ask for help prolonging the process.</a:t>
            </a:r>
          </a:p>
        </p:txBody>
      </p:sp>
      <p:sp>
        <p:nvSpPr>
          <p:cNvPr id="4" name="Slide Number Placeholder 3"/>
          <p:cNvSpPr>
            <a:spLocks noGrp="1"/>
          </p:cNvSpPr>
          <p:nvPr>
            <p:ph type="sldNum" sz="quarter" idx="5"/>
          </p:nvPr>
        </p:nvSpPr>
        <p:spPr/>
        <p:txBody>
          <a:bodyPr/>
          <a:lstStyle/>
          <a:p>
            <a:fld id="{7A41057A-EE89-41C3-B2E7-A52A5497796C}" type="slidenum">
              <a:rPr lang="en-US" smtClean="0"/>
              <a:t>13</a:t>
            </a:fld>
            <a:endParaRPr lang="en-US"/>
          </a:p>
        </p:txBody>
      </p:sp>
    </p:spTree>
    <p:extLst>
      <p:ext uri="{BB962C8B-B14F-4D97-AF65-F5344CB8AC3E}">
        <p14:creationId xmlns:p14="http://schemas.microsoft.com/office/powerpoint/2010/main" val="410695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Elimite</a:t>
            </a:r>
            <a:r>
              <a:rPr lang="en-US" dirty="0"/>
              <a:t> and Nix are the same thing: Permethrin 1 % lotion and should be repeated in 7-10 days. Resistance has been found. </a:t>
            </a:r>
          </a:p>
          <a:p>
            <a:r>
              <a:rPr lang="en-US" dirty="0"/>
              <a:t>Lice-X and Rid are </a:t>
            </a:r>
            <a:r>
              <a:rPr lang="en-US" dirty="0" err="1"/>
              <a:t>pyrthrin</a:t>
            </a:r>
            <a:r>
              <a:rPr lang="en-US" dirty="0"/>
              <a:t> and </a:t>
            </a:r>
            <a:r>
              <a:rPr lang="en-US" dirty="0" err="1"/>
              <a:t>piperonyl</a:t>
            </a:r>
            <a:r>
              <a:rPr lang="en-US" dirty="0"/>
              <a:t> butoxide which also seems to have community resistance.  Also requires retreatment. </a:t>
            </a:r>
          </a:p>
          <a:p>
            <a:endParaRPr lang="en-US" dirty="0"/>
          </a:p>
          <a:p>
            <a:r>
              <a:rPr lang="en-US" dirty="0"/>
              <a:t>Consider a different product with less resistance—such as Ivermectin 5% lotion.  Also, this may not need retreatment—it may be reinfection. Apply to dry hair</a:t>
            </a:r>
          </a:p>
          <a:p>
            <a:r>
              <a:rPr lang="en-US" dirty="0"/>
              <a:t>Dimethicone 4% solution and </a:t>
            </a:r>
            <a:r>
              <a:rPr lang="en-US" dirty="0" err="1"/>
              <a:t>Isopropryl</a:t>
            </a:r>
            <a:r>
              <a:rPr lang="en-US" dirty="0"/>
              <a:t> myristate may also be options but they will more likely require retreatment in 8 -10 days.  </a:t>
            </a:r>
          </a:p>
          <a:p>
            <a:r>
              <a:rPr lang="en-US" dirty="0"/>
              <a:t>Could consider reaching out to HCP for a prescription treatment as well especially with a product that does not require retreatment in 7-10 days. </a:t>
            </a:r>
          </a:p>
          <a:p>
            <a:endParaRPr lang="en-US" dirty="0"/>
          </a:p>
          <a:p>
            <a:r>
              <a:rPr lang="en-US" dirty="0"/>
              <a:t>Education: retreatment and recheck for lice during 7-14 day time period is necessary. </a:t>
            </a:r>
          </a:p>
          <a:p>
            <a:r>
              <a:rPr lang="en-US" dirty="0"/>
              <a:t>Ask how old is the brother?  </a:t>
            </a:r>
          </a:p>
          <a:p>
            <a:r>
              <a:rPr lang="en-US" dirty="0"/>
              <a:t>Other education as needed—check</a:t>
            </a:r>
            <a:r>
              <a:rPr lang="en-US" baseline="0" dirty="0"/>
              <a:t> combs, bedding, etc</a:t>
            </a:r>
            <a:r>
              <a:rPr lang="en-US" dirty="0"/>
              <a:t>.  NO conditioner, saturate scalp, leave on 10 minutes, education focused on which product used. </a:t>
            </a:r>
          </a:p>
          <a:p>
            <a:r>
              <a:rPr lang="en-US" dirty="0"/>
              <a:t>Also consider….is it treatment failure or is</a:t>
            </a:r>
            <a:r>
              <a:rPr lang="en-US" baseline="0" dirty="0"/>
              <a:t> it reinfection? Check other household members. </a:t>
            </a:r>
          </a:p>
          <a:p>
            <a:r>
              <a:rPr lang="en-US" baseline="0" dirty="0"/>
              <a:t>Sleepovers? </a:t>
            </a:r>
          </a:p>
          <a:p>
            <a:r>
              <a:rPr lang="en-US" baseline="0" dirty="0"/>
              <a:t>Nit removal may be helpful too.  </a:t>
            </a:r>
          </a:p>
          <a:p>
            <a:endParaRPr lang="en-US" dirty="0"/>
          </a:p>
        </p:txBody>
      </p:sp>
      <p:sp>
        <p:nvSpPr>
          <p:cNvPr id="4" name="Slide Number Placeholder 3"/>
          <p:cNvSpPr>
            <a:spLocks noGrp="1"/>
          </p:cNvSpPr>
          <p:nvPr>
            <p:ph type="sldNum" sz="quarter" idx="5"/>
          </p:nvPr>
        </p:nvSpPr>
        <p:spPr/>
        <p:txBody>
          <a:bodyPr/>
          <a:lstStyle/>
          <a:p>
            <a:fld id="{7A41057A-EE89-41C3-B2E7-A52A5497796C}" type="slidenum">
              <a:rPr lang="en-US" smtClean="0"/>
              <a:t>14</a:t>
            </a:fld>
            <a:endParaRPr lang="en-US"/>
          </a:p>
        </p:txBody>
      </p:sp>
    </p:spTree>
    <p:extLst>
      <p:ext uri="{BB962C8B-B14F-4D97-AF65-F5344CB8AC3E}">
        <p14:creationId xmlns:p14="http://schemas.microsoft.com/office/powerpoint/2010/main" val="344048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school policy and make sure your administrator is current on the problem you are encountering.</a:t>
            </a:r>
          </a:p>
          <a:p>
            <a:endParaRPr lang="en-US" dirty="0"/>
          </a:p>
          <a:p>
            <a:r>
              <a:rPr lang="en-US" dirty="0"/>
              <a:t>-          Many times, after talking with the family, the cost of the product would be the problem.  Sometimes referral to the physician where a prescription may cost less than the OTC treatment product. </a:t>
            </a:r>
          </a:p>
          <a:p>
            <a:endParaRPr lang="en-US" dirty="0"/>
          </a:p>
          <a:p>
            <a:r>
              <a:rPr lang="en-US" dirty="0"/>
              <a:t>Then, I would follow up and see the student in my office daily to help the parents pick nits, communicating with them every day until the problem was resolved. </a:t>
            </a:r>
          </a:p>
          <a:p>
            <a:endParaRPr lang="en-US" dirty="0"/>
          </a:p>
          <a:p>
            <a:r>
              <a:rPr lang="en-US" dirty="0"/>
              <a:t>So much of this is developing working relationships with families and being willing to go that extra mile. In the end, the student is the one who benefits from your efforts as lice often affects their mental and social life as well as being a physical nuisance.</a:t>
            </a:r>
          </a:p>
          <a:p>
            <a:endParaRPr lang="en-US" dirty="0"/>
          </a:p>
          <a:p>
            <a:r>
              <a:rPr lang="en-US" dirty="0"/>
              <a:t>Most often the anger is about the situation that they are having trouble solving.  So working with them to help them solve the problem goes a long way. </a:t>
            </a:r>
          </a:p>
          <a:p>
            <a:r>
              <a:rPr lang="en-US" dirty="0"/>
              <a:t> </a:t>
            </a:r>
          </a:p>
          <a:p>
            <a:endParaRPr lang="en-US" dirty="0"/>
          </a:p>
        </p:txBody>
      </p:sp>
      <p:sp>
        <p:nvSpPr>
          <p:cNvPr id="4" name="Slide Number Placeholder 3"/>
          <p:cNvSpPr>
            <a:spLocks noGrp="1"/>
          </p:cNvSpPr>
          <p:nvPr>
            <p:ph type="sldNum" sz="quarter" idx="10"/>
          </p:nvPr>
        </p:nvSpPr>
        <p:spPr/>
        <p:txBody>
          <a:bodyPr/>
          <a:lstStyle/>
          <a:p>
            <a:fld id="{7A41057A-EE89-41C3-B2E7-A52A5497796C}" type="slidenum">
              <a:rPr lang="en-US" smtClean="0"/>
              <a:t>15</a:t>
            </a:fld>
            <a:endParaRPr lang="en-US"/>
          </a:p>
        </p:txBody>
      </p:sp>
    </p:spTree>
    <p:extLst>
      <p:ext uri="{BB962C8B-B14F-4D97-AF65-F5344CB8AC3E}">
        <p14:creationId xmlns:p14="http://schemas.microsoft.com/office/powerpoint/2010/main" val="798821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Communication is KEY!</a:t>
            </a:r>
          </a:p>
          <a:p>
            <a:endParaRPr lang="en-US" dirty="0"/>
          </a:p>
          <a:p>
            <a:r>
              <a:rPr lang="en-US" dirty="0"/>
              <a:t>-          Again, knowing your school policy and having your administrator’s support in this scenario is essential.</a:t>
            </a:r>
          </a:p>
          <a:p>
            <a:endParaRPr lang="en-US" dirty="0"/>
          </a:p>
          <a:p>
            <a:r>
              <a:rPr lang="en-US" dirty="0"/>
              <a:t>-          Although this is a tough and uncomfortable scenario, it is a great educational opportunity for staff.</a:t>
            </a:r>
          </a:p>
          <a:p>
            <a:endParaRPr lang="en-US" dirty="0"/>
          </a:p>
          <a:p>
            <a:r>
              <a:rPr lang="en-US" dirty="0"/>
              <a:t> Educate the teacher about lice, why things are done as they are (use various studies to back up your points) and remind the teacher that this is a </a:t>
            </a:r>
            <a:r>
              <a:rPr lang="en-US" b="1" dirty="0"/>
              <a:t>confidential matter.</a:t>
            </a:r>
          </a:p>
          <a:p>
            <a:r>
              <a:rPr lang="en-US" b="1" dirty="0"/>
              <a:t> In no way can we discuss </a:t>
            </a:r>
            <a:r>
              <a:rPr lang="en-US" dirty="0"/>
              <a:t>the health of another student with others in this situation. </a:t>
            </a:r>
          </a:p>
          <a:p>
            <a:endParaRPr lang="en-US" dirty="0"/>
          </a:p>
          <a:p>
            <a:r>
              <a:rPr lang="en-US" dirty="0"/>
              <a:t>Ensure the teacher that you are willing to check anyone in the class that has symptoms of lice and you will work with families one on one as needed.</a:t>
            </a:r>
          </a:p>
          <a:p>
            <a:endParaRPr lang="en-US" dirty="0"/>
          </a:p>
        </p:txBody>
      </p:sp>
      <p:sp>
        <p:nvSpPr>
          <p:cNvPr id="4" name="Slide Number Placeholder 3"/>
          <p:cNvSpPr>
            <a:spLocks noGrp="1"/>
          </p:cNvSpPr>
          <p:nvPr>
            <p:ph type="sldNum" sz="quarter" idx="10"/>
          </p:nvPr>
        </p:nvSpPr>
        <p:spPr/>
        <p:txBody>
          <a:bodyPr/>
          <a:lstStyle/>
          <a:p>
            <a:fld id="{7A41057A-EE89-41C3-B2E7-A52A5497796C}" type="slidenum">
              <a:rPr lang="en-US" smtClean="0"/>
              <a:t>16</a:t>
            </a:fld>
            <a:endParaRPr lang="en-US"/>
          </a:p>
        </p:txBody>
      </p:sp>
    </p:spTree>
    <p:extLst>
      <p:ext uri="{BB962C8B-B14F-4D97-AF65-F5344CB8AC3E}">
        <p14:creationId xmlns:p14="http://schemas.microsoft.com/office/powerpoint/2010/main" val="225113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Educate the administrator on the health aspects of lice and that they pose no health danger. Attempt to gain support. Provide statements from NASN, CDC, AAP that support allowing students to attend school with lice/nits.  </a:t>
            </a:r>
          </a:p>
          <a:p>
            <a:endParaRPr lang="en-US" dirty="0"/>
          </a:p>
          <a:p>
            <a:r>
              <a:rPr lang="en-US" dirty="0"/>
              <a:t>Identify concerns related stigmatizing students and that this policy may result in over treatment and further resistance in the community.</a:t>
            </a:r>
          </a:p>
          <a:p>
            <a:endParaRPr lang="en-US" dirty="0"/>
          </a:p>
          <a:p>
            <a:r>
              <a:rPr lang="en-US" dirty="0"/>
              <a:t> Discuss loss of academic time that occur with no nit policies.  Provide evidence/studies related to these issues (journal articles, </a:t>
            </a:r>
            <a:r>
              <a:rPr lang="en-US" dirty="0" err="1"/>
              <a:t>etc</a:t>
            </a:r>
            <a:r>
              <a:rPr lang="en-US" dirty="0"/>
              <a:t>). Look to other districts that are using policies that do not limit attendance. </a:t>
            </a:r>
          </a:p>
          <a:p>
            <a:endParaRPr lang="en-US" dirty="0"/>
          </a:p>
          <a:p>
            <a:r>
              <a:rPr lang="en-US" dirty="0"/>
              <a:t>Provide education to other staff members about the same.  </a:t>
            </a:r>
          </a:p>
          <a:p>
            <a:endParaRPr lang="en-US" dirty="0"/>
          </a:p>
          <a:p>
            <a:r>
              <a:rPr lang="en-US" dirty="0"/>
              <a:t>Work to establish a policy district wide if once does not exist related to school attendance and lice.  Use other districts policies as template.  </a:t>
            </a:r>
          </a:p>
        </p:txBody>
      </p:sp>
      <p:sp>
        <p:nvSpPr>
          <p:cNvPr id="4" name="Slide Number Placeholder 3"/>
          <p:cNvSpPr>
            <a:spLocks noGrp="1"/>
          </p:cNvSpPr>
          <p:nvPr>
            <p:ph type="sldNum" sz="quarter" idx="5"/>
          </p:nvPr>
        </p:nvSpPr>
        <p:spPr/>
        <p:txBody>
          <a:bodyPr/>
          <a:lstStyle/>
          <a:p>
            <a:fld id="{7A41057A-EE89-41C3-B2E7-A52A5497796C}" type="slidenum">
              <a:rPr lang="en-US" smtClean="0"/>
              <a:t>17</a:t>
            </a:fld>
            <a:endParaRPr lang="en-US"/>
          </a:p>
        </p:txBody>
      </p:sp>
    </p:spTree>
    <p:extLst>
      <p:ext uri="{BB962C8B-B14F-4D97-AF65-F5344CB8AC3E}">
        <p14:creationId xmlns:p14="http://schemas.microsoft.com/office/powerpoint/2010/main" val="355268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1057A-EE89-41C3-B2E7-A52A5497796C}" type="slidenum">
              <a:rPr lang="en-US" smtClean="0"/>
              <a:t>18</a:t>
            </a:fld>
            <a:endParaRPr lang="en-US"/>
          </a:p>
        </p:txBody>
      </p:sp>
    </p:spTree>
    <p:extLst>
      <p:ext uri="{BB962C8B-B14F-4D97-AF65-F5344CB8AC3E}">
        <p14:creationId xmlns:p14="http://schemas.microsoft.com/office/powerpoint/2010/main" val="360307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1057A-EE89-41C3-B2E7-A52A5497796C}" type="slidenum">
              <a:rPr lang="en-US" smtClean="0"/>
              <a:t>19</a:t>
            </a:fld>
            <a:endParaRPr lang="en-US"/>
          </a:p>
        </p:txBody>
      </p:sp>
    </p:spTree>
    <p:extLst>
      <p:ext uri="{BB962C8B-B14F-4D97-AF65-F5344CB8AC3E}">
        <p14:creationId xmlns:p14="http://schemas.microsoft.com/office/powerpoint/2010/main" val="16558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2</a:t>
            </a:fld>
            <a:endParaRPr lang="en-US"/>
          </a:p>
        </p:txBody>
      </p:sp>
    </p:spTree>
    <p:extLst>
      <p:ext uri="{BB962C8B-B14F-4D97-AF65-F5344CB8AC3E}">
        <p14:creationId xmlns:p14="http://schemas.microsoft.com/office/powerpoint/2010/main" val="263823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20</a:t>
            </a:fld>
            <a:endParaRPr lang="en-US"/>
          </a:p>
        </p:txBody>
      </p:sp>
    </p:spTree>
    <p:extLst>
      <p:ext uri="{BB962C8B-B14F-4D97-AF65-F5344CB8AC3E}">
        <p14:creationId xmlns:p14="http://schemas.microsoft.com/office/powerpoint/2010/main" val="175071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21</a:t>
            </a:fld>
            <a:endParaRPr lang="en-US"/>
          </a:p>
        </p:txBody>
      </p:sp>
    </p:spTree>
    <p:extLst>
      <p:ext uri="{BB962C8B-B14F-4D97-AF65-F5344CB8AC3E}">
        <p14:creationId xmlns:p14="http://schemas.microsoft.com/office/powerpoint/2010/main" val="6151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school nurses manage a variety of illnesses and issues, one of the more delicate issues to address is that of head lice. </a:t>
            </a:r>
          </a:p>
          <a:p>
            <a:r>
              <a:rPr lang="en-US" dirty="0"/>
              <a:t>Lice are parasites</a:t>
            </a:r>
          </a:p>
          <a:p>
            <a:r>
              <a:rPr lang="en-US" dirty="0"/>
              <a:t>Head and pubic lice pose few health hazards. Mostly annoyance. Neither are known to transmit disease. But they do cause anxiety and strong emotional responses from students, parents, educators. </a:t>
            </a:r>
          </a:p>
          <a:p>
            <a:r>
              <a:rPr lang="en-US" dirty="0"/>
              <a:t>6-12 million cases of lice occur each year in the US in children ages 3-11 years of </a:t>
            </a:r>
            <a:r>
              <a:rPr lang="en-US" dirty="0" err="1"/>
              <a:t>ade</a:t>
            </a:r>
            <a:r>
              <a:rPr lang="en-US" dirty="0"/>
              <a:t>. </a:t>
            </a:r>
          </a:p>
        </p:txBody>
      </p:sp>
      <p:sp>
        <p:nvSpPr>
          <p:cNvPr id="4" name="Slide Number Placeholder 3"/>
          <p:cNvSpPr>
            <a:spLocks noGrp="1"/>
          </p:cNvSpPr>
          <p:nvPr>
            <p:ph type="sldNum" sz="quarter" idx="5"/>
          </p:nvPr>
        </p:nvSpPr>
        <p:spPr/>
        <p:txBody>
          <a:bodyPr/>
          <a:lstStyle/>
          <a:p>
            <a:fld id="{7A41057A-EE89-41C3-B2E7-A52A5497796C}" type="slidenum">
              <a:rPr lang="en-US" smtClean="0"/>
              <a:t>3</a:t>
            </a:fld>
            <a:endParaRPr lang="en-US"/>
          </a:p>
        </p:txBody>
      </p:sp>
    </p:spTree>
    <p:extLst>
      <p:ext uri="{BB962C8B-B14F-4D97-AF65-F5344CB8AC3E}">
        <p14:creationId xmlns:p14="http://schemas.microsoft.com/office/powerpoint/2010/main" val="162491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2-3 mm in length. Six legs, strong claws to grasp hair shaft</a:t>
            </a:r>
          </a:p>
          <a:p>
            <a:r>
              <a:rPr lang="en-US" dirty="0"/>
              <a:t>Female lays 5-10 eggs and they are firmly attached to hair shaft just above the scalp. The warm body incubates them. </a:t>
            </a:r>
          </a:p>
          <a:p>
            <a:r>
              <a:rPr lang="en-US" dirty="0"/>
              <a:t>Nits hatch in 7-12 days. They mature through the nymph stage after 9-12 days and become adults, lay eggs and repeat the cycle.</a:t>
            </a:r>
          </a:p>
          <a:p>
            <a:r>
              <a:rPr lang="en-US" dirty="0"/>
              <a:t>They can alter their color and adapt to different hair types. </a:t>
            </a:r>
          </a:p>
          <a:p>
            <a:r>
              <a:rPr lang="en-US" dirty="0"/>
              <a:t>They must feed or they will die in 24-48 hours without a food supply. </a:t>
            </a:r>
          </a:p>
          <a:p>
            <a:r>
              <a:rPr lang="en-US" dirty="0"/>
              <a:t>The saliva causes the itching. It takes 4-6 weeks to be sensitized to the itching the first exposure but after that, itching occurs within a day or two of exposure. </a:t>
            </a:r>
          </a:p>
          <a:p>
            <a:r>
              <a:rPr lang="en-US" dirty="0"/>
              <a:t>They are not transmitted through animals</a:t>
            </a:r>
          </a:p>
        </p:txBody>
      </p:sp>
      <p:sp>
        <p:nvSpPr>
          <p:cNvPr id="4" name="Slide Number Placeholder 3"/>
          <p:cNvSpPr>
            <a:spLocks noGrp="1"/>
          </p:cNvSpPr>
          <p:nvPr>
            <p:ph type="sldNum" sz="quarter" idx="5"/>
          </p:nvPr>
        </p:nvSpPr>
        <p:spPr/>
        <p:txBody>
          <a:bodyPr/>
          <a:lstStyle/>
          <a:p>
            <a:fld id="{7A41057A-EE89-41C3-B2E7-A52A5497796C}" type="slidenum">
              <a:rPr lang="en-US" smtClean="0"/>
              <a:t>4</a:t>
            </a:fld>
            <a:endParaRPr lang="en-US"/>
          </a:p>
        </p:txBody>
      </p:sp>
    </p:spTree>
    <p:extLst>
      <p:ext uri="{BB962C8B-B14F-4D97-AF65-F5344CB8AC3E}">
        <p14:creationId xmlns:p14="http://schemas.microsoft.com/office/powerpoint/2010/main" val="329031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5</a:t>
            </a:fld>
            <a:endParaRPr lang="en-US"/>
          </a:p>
        </p:txBody>
      </p:sp>
    </p:spTree>
    <p:extLst>
      <p:ext uri="{BB962C8B-B14F-4D97-AF65-F5344CB8AC3E}">
        <p14:creationId xmlns:p14="http://schemas.microsoft.com/office/powerpoint/2010/main" val="409384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fine-tooth comb and wetting of the hair may help in the identification of a live louse. </a:t>
            </a:r>
          </a:p>
          <a:p>
            <a:r>
              <a:rPr lang="en-US" dirty="0"/>
              <a:t>Diagnosis and treatment should not occur unless you can find at least 1 live louse.  </a:t>
            </a:r>
          </a:p>
        </p:txBody>
      </p:sp>
      <p:sp>
        <p:nvSpPr>
          <p:cNvPr id="4" name="Slide Number Placeholder 3"/>
          <p:cNvSpPr>
            <a:spLocks noGrp="1"/>
          </p:cNvSpPr>
          <p:nvPr>
            <p:ph type="sldNum" sz="quarter" idx="5"/>
          </p:nvPr>
        </p:nvSpPr>
        <p:spPr/>
        <p:txBody>
          <a:bodyPr/>
          <a:lstStyle/>
          <a:p>
            <a:fld id="{7A41057A-EE89-41C3-B2E7-A52A5497796C}" type="slidenum">
              <a:rPr lang="en-US" smtClean="0"/>
              <a:t>6</a:t>
            </a:fld>
            <a:endParaRPr lang="en-US"/>
          </a:p>
        </p:txBody>
      </p:sp>
    </p:spTree>
    <p:extLst>
      <p:ext uri="{BB962C8B-B14F-4D97-AF65-F5344CB8AC3E}">
        <p14:creationId xmlns:p14="http://schemas.microsoft.com/office/powerpoint/2010/main" val="238515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1057A-EE89-41C3-B2E7-A52A5497796C}" type="slidenum">
              <a:rPr lang="en-US" smtClean="0"/>
              <a:t>7</a:t>
            </a:fld>
            <a:endParaRPr lang="en-US"/>
          </a:p>
        </p:txBody>
      </p:sp>
    </p:spTree>
    <p:extLst>
      <p:ext uri="{BB962C8B-B14F-4D97-AF65-F5344CB8AC3E}">
        <p14:creationId xmlns:p14="http://schemas.microsoft.com/office/powerpoint/2010/main" val="98010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Permethrin 1% Lotion. recommended first-line therapy.  minimal toxicity and a well-studied safety profile. Permethrin acts as a neurotoxin and cause paralysis of the head lice although it is not ovicidal and therefore requires retreatment 7 to 10 days (optimally 9 days) after the initial treatment to kill newly hatched eggs if live lice are seen. The concern it has increasingly been found to be resistant to headlice in many regions. Application is straightforward as the cream rinse is applied to damp hair and scalp for 10 min and then rinsed with water. It can be used on children 2 months and older. </a:t>
            </a:r>
          </a:p>
          <a:p>
            <a:r>
              <a:rPr lang="en-US" dirty="0"/>
              <a:t>Pyrethrin 0.3% + </a:t>
            </a:r>
            <a:r>
              <a:rPr lang="en-US" dirty="0" err="1"/>
              <a:t>Piperonyl</a:t>
            </a:r>
            <a:r>
              <a:rPr lang="en-US" dirty="0"/>
              <a:t> Butoxide 4%. </a:t>
            </a:r>
            <a:r>
              <a:rPr lang="en-US" dirty="0" err="1"/>
              <a:t>Pyrethrins</a:t>
            </a:r>
            <a:r>
              <a:rPr lang="en-US" dirty="0"/>
              <a:t> have also been found to be safe with minimal toxicity and work similarly to permethrin by causing neurotoxic effects to the louse. They also require reapplication in 7 to 10 days as they are not ovicidal. Pyrethrin is made from chrysanthemum extract and therefore those who are allergic to this plant should not use it; there is a possible cross-contamination with ragweed as well so caution with ragweed allergies is indicated. The cream is applied to dry hair and left in place for 10 min and then rinsed with water. It is safe and approved for those older than 2 years of age. Resistance has been identified in many communities</a:t>
            </a:r>
          </a:p>
          <a:p>
            <a:endParaRPr lang="en-US" dirty="0"/>
          </a:p>
          <a:p>
            <a:r>
              <a:rPr lang="en-US" dirty="0"/>
              <a:t>Ivermectin 0.5% Lotion. Ivermectin 5% lotion has recently been moved from prescription to over-the-counter approval . Ivermectin is an anthelmintic that kills both live lice and damages the developing nit, so it is unable to feed upon birth; therefore, a second application is not necessary. Few adverse reactions have been found with Ivermectin lotion and it is approved for those 6 months and older. The lotion is applied to dry hair, left in place for 10 minutes, and then rinsed out with water. </a:t>
            </a:r>
          </a:p>
          <a:p>
            <a:endParaRPr lang="en-US" dirty="0"/>
          </a:p>
          <a:p>
            <a:r>
              <a:rPr lang="en-US" dirty="0"/>
              <a:t>Dimethicone Solution 4%. Dimethicone solution 4% also contains mineral oil and acts to suffocate lice. It is applied to dry hair and left in place for 30 min and repeated in 8 to 10 days since it does not have ovicidal activity. It is not indicated for those younger than 2 years of age.</a:t>
            </a:r>
          </a:p>
          <a:p>
            <a:endParaRPr lang="en-US" dirty="0"/>
          </a:p>
          <a:p>
            <a:r>
              <a:rPr lang="en-US" dirty="0"/>
              <a:t> Isopropyl Myristate. Isopropyl myristate works by destroying the shell of the louse. It is applied to dry hair and rinsed out after 10 min. It should be repeated in 8 to 10 days since it is not ovicidal. Isopropyl myristate is not recommended for those </a:t>
            </a:r>
          </a:p>
        </p:txBody>
      </p:sp>
      <p:sp>
        <p:nvSpPr>
          <p:cNvPr id="4" name="Slide Number Placeholder 3"/>
          <p:cNvSpPr>
            <a:spLocks noGrp="1"/>
          </p:cNvSpPr>
          <p:nvPr>
            <p:ph type="sldNum" sz="quarter" idx="5"/>
          </p:nvPr>
        </p:nvSpPr>
        <p:spPr/>
        <p:txBody>
          <a:bodyPr/>
          <a:lstStyle/>
          <a:p>
            <a:fld id="{7A41057A-EE89-41C3-B2E7-A52A5497796C}" type="slidenum">
              <a:rPr lang="en-US" smtClean="0"/>
              <a:t>8</a:t>
            </a:fld>
            <a:endParaRPr lang="en-US"/>
          </a:p>
        </p:txBody>
      </p:sp>
    </p:spTree>
    <p:extLst>
      <p:ext uri="{BB962C8B-B14F-4D97-AF65-F5344CB8AC3E}">
        <p14:creationId xmlns:p14="http://schemas.microsoft.com/office/powerpoint/2010/main" val="84581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Benzyl alcohol 0.5% lotion acts to kill lice by asphyxiation. It is only approved for those over 6 months and should not be used in neonates. It is not ovicidal, so a second treatment is needed 7 days after the initial treatment so the new lice cannot lay eggs (</a:t>
            </a:r>
            <a:r>
              <a:rPr lang="en-US" dirty="0" err="1"/>
              <a:t>Ogbuefi</a:t>
            </a:r>
            <a:r>
              <a:rPr lang="en-US" dirty="0"/>
              <a:t> &amp; Kenner-Bell, 2021). It is applied to dry hair so as to saturate the entire scalp and length of hair, left in place 10 min, and then rinsed out.</a:t>
            </a:r>
          </a:p>
          <a:p>
            <a:endParaRPr lang="en-US" dirty="0"/>
          </a:p>
          <a:p>
            <a:r>
              <a:rPr lang="en-US" dirty="0"/>
              <a:t>Malathion 0.5% lotion has been on and off the market in the United States for years due to its flammable properties. Malathion is pediculicidal and ovicidal (cholinesterase inhibitor) so only requires a second application if live lice are seen after 7 to 9 days. It is applied to dry hair and left in place for 8 to 12 </a:t>
            </a:r>
            <a:r>
              <a:rPr lang="en-US" dirty="0" err="1"/>
              <a:t>hr</a:t>
            </a:r>
            <a:r>
              <a:rPr lang="en-US" dirty="0"/>
              <a:t> before being rinsed off. It should not be dried with a hairdryer, any flat/ curling iron, and adults should not smoke around those who have it applied as it contains a high amount of alcohol and is flammable. It is contraindicated in those less than 2 years of age, and safety profiles are not complete in those less than 6 years of age. Malathion lotion used in the United States is a different preparation (with less resistance) than products found and used in other countries.</a:t>
            </a:r>
          </a:p>
          <a:p>
            <a:endParaRPr lang="en-US" dirty="0"/>
          </a:p>
          <a:p>
            <a:r>
              <a:rPr lang="en-US" dirty="0"/>
              <a:t>Topical Suspension. Spinosad acts broadly on lice by disrupting neural activity. It is a pediculicide with ovicidal activity; therefore, retreatment is only necessary if live lice are seen. Nit removal is not necessary if this suspension is used. It is applied to dry hair for 10 min and rinsed off. Safety has not been established in those less than four years of age.</a:t>
            </a:r>
          </a:p>
          <a:p>
            <a:endParaRPr lang="en-US" dirty="0"/>
          </a:p>
          <a:p>
            <a:r>
              <a:rPr lang="en-US" dirty="0" err="1"/>
              <a:t>Abametapir</a:t>
            </a:r>
            <a:r>
              <a:rPr lang="en-US" dirty="0"/>
              <a:t> 0.74% lotion is a recently approved treatment that disrupts the development of the louse and its eggs. It is applied to dry hair for 10 min and then rinsed. It is approved for those 6 months and older and is highly effective with one treatment.</a:t>
            </a:r>
          </a:p>
          <a:p>
            <a:endParaRPr lang="en-US" dirty="0"/>
          </a:p>
          <a:p>
            <a:r>
              <a:rPr lang="en-US" dirty="0"/>
              <a:t>Oral Ivermectin has been used, off-label, at doses of 200 to 400 micrograms/kg with a repeat dose in 7 days. It is an anthelmintic that has the potential to cross the blood-brain barrier, disrupting neural transmission in the host, and therefore should not be used in those weighing less than 15 kg.</a:t>
            </a:r>
          </a:p>
          <a:p>
            <a:endParaRPr lang="en-US" dirty="0"/>
          </a:p>
          <a:p>
            <a:r>
              <a:rPr lang="en-US" dirty="0"/>
              <a:t>Off-label Use. </a:t>
            </a:r>
            <a:r>
              <a:rPr lang="en-US" dirty="0" err="1"/>
              <a:t>Sulfamethoxazoletrimethoprim</a:t>
            </a:r>
            <a:r>
              <a:rPr lang="en-US" dirty="0"/>
              <a:t>, an antibiotic, has also been used as an off-label treatment for head lice. It appears to have a toxic effect on the gut microbiota of the louse which leads to its death. It may be used alone or in combination with permethrin 1% </a:t>
            </a:r>
          </a:p>
        </p:txBody>
      </p:sp>
      <p:sp>
        <p:nvSpPr>
          <p:cNvPr id="4" name="Slide Number Placeholder 3"/>
          <p:cNvSpPr>
            <a:spLocks noGrp="1"/>
          </p:cNvSpPr>
          <p:nvPr>
            <p:ph type="sldNum" sz="quarter" idx="5"/>
          </p:nvPr>
        </p:nvSpPr>
        <p:spPr/>
        <p:txBody>
          <a:bodyPr/>
          <a:lstStyle/>
          <a:p>
            <a:fld id="{7A41057A-EE89-41C3-B2E7-A52A5497796C}" type="slidenum">
              <a:rPr lang="en-US" smtClean="0"/>
              <a:t>9</a:t>
            </a:fld>
            <a:endParaRPr lang="en-US"/>
          </a:p>
        </p:txBody>
      </p:sp>
    </p:spTree>
    <p:extLst>
      <p:ext uri="{BB962C8B-B14F-4D97-AF65-F5344CB8AC3E}">
        <p14:creationId xmlns:p14="http://schemas.microsoft.com/office/powerpoint/2010/main" val="70170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BD5F27-8715-41C5-B021-FD91508209E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20860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D5F27-8715-41C5-B021-FD91508209E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26395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D5F27-8715-41C5-B021-FD91508209E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401289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D5F27-8715-41C5-B021-FD91508209E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50212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D5F27-8715-41C5-B021-FD91508209E5}"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107250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BD5F27-8715-41C5-B021-FD91508209E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2693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BD5F27-8715-41C5-B021-FD91508209E5}"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71243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BD5F27-8715-41C5-B021-FD91508209E5}"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246015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D5F27-8715-41C5-B021-FD91508209E5}"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8348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D5F27-8715-41C5-B021-FD91508209E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89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D5F27-8715-41C5-B021-FD91508209E5}"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8AC37-E4E1-4AFD-B8A1-FBA59BF125CD}" type="slidenum">
              <a:rPr lang="en-US" smtClean="0"/>
              <a:t>‹#›</a:t>
            </a:fld>
            <a:endParaRPr lang="en-US"/>
          </a:p>
        </p:txBody>
      </p:sp>
    </p:spTree>
    <p:extLst>
      <p:ext uri="{BB962C8B-B14F-4D97-AF65-F5344CB8AC3E}">
        <p14:creationId xmlns:p14="http://schemas.microsoft.com/office/powerpoint/2010/main" val="310801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D5F27-8715-41C5-B021-FD91508209E5}"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8AC37-E4E1-4AFD-B8A1-FBA59BF125CD}" type="slidenum">
              <a:rPr lang="en-US" smtClean="0"/>
              <a:t>‹#›</a:t>
            </a:fld>
            <a:endParaRPr lang="en-US"/>
          </a:p>
        </p:txBody>
      </p:sp>
    </p:spTree>
    <p:extLst>
      <p:ext uri="{BB962C8B-B14F-4D97-AF65-F5344CB8AC3E}">
        <p14:creationId xmlns:p14="http://schemas.microsoft.com/office/powerpoint/2010/main" val="40141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nasn.org/" TargetMode="External"/><Relationship Id="rId7" Type="http://schemas.openxmlformats.org/officeDocument/2006/relationships/hyperlink" Target="http://www.health.m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healthychildren.org/" TargetMode="External"/><Relationship Id="rId5" Type="http://schemas.openxmlformats.org/officeDocument/2006/relationships/hyperlink" Target="http://www.aap.publications.org/" TargetMode="External"/><Relationship Id="rId4" Type="http://schemas.openxmlformats.org/officeDocument/2006/relationships/hyperlink" Target="https://www.cdc.gov/parasites/lice/head/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margaret.bultas@health.sl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parasites/lice/head/biology.html" TargetMode="External"/><Relationship Id="rId3" Type="http://schemas.openxmlformats.org/officeDocument/2006/relationships/hyperlink" Target="https://www.miravohealthcare.com/wp-content/uploads/2020/11/Resultz-CM-ENG-April-2019.pdf" TargetMode="External"/><Relationship Id="rId7" Type="http://schemas.openxmlformats.org/officeDocument/2006/relationships/hyperlink" Target="https://www.cdc.gov/parasites/lice/head/treatmen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oi.org/10.1055/a-1161-9189" TargetMode="External"/><Relationship Id="rId5" Type="http://schemas.openxmlformats.org/officeDocument/2006/relationships/hyperlink" Target="https://doi.org/10.1603/ME10122" TargetMode="External"/><Relationship Id="rId10" Type="http://schemas.openxmlformats.org/officeDocument/2006/relationships/hyperlink" Target="https://publications.aap.org/pediatrics/article/135/5/e1355/33653/Head-Lice" TargetMode="External"/><Relationship Id="rId4" Type="http://schemas.openxmlformats.org/officeDocument/2006/relationships/hyperlink" Target="http://www.pediatricnursing.net/ce/2017/article4105227234.pdf" TargetMode="External"/><Relationship Id="rId9" Type="http://schemas.openxmlformats.org/officeDocument/2006/relationships/hyperlink" Target="https://www.cdc.gov/parasites/lice/head/gen_info/faqs.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asn.org/nasn-resources/professional-practice-documents/position-statements/ps-head-lice" TargetMode="External"/><Relationship Id="rId13" Type="http://schemas.openxmlformats.org/officeDocument/2006/relationships/hyperlink" Target="https://doi.org/10.1097/NHH.000000000000067" TargetMode="External"/><Relationship Id="rId3" Type="http://schemas.openxmlformats.org/officeDocument/2006/relationships/hyperlink" Target="https://doi.org/10.1007/s40257-014-0094-4" TargetMode="External"/><Relationship Id="rId7" Type="http://schemas.openxmlformats.org/officeDocument/2006/relationships/hyperlink" Target="https://doi.org/10.1097/01.NPR.0000574668.19239.db" TargetMode="External"/><Relationship Id="rId12" Type="http://schemas.openxmlformats.org/officeDocument/2006/relationships/hyperlink" Target="https://doi.org/10.1097/JDN.000000000000063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3928/19382359-20200214-01" TargetMode="External"/><Relationship Id="rId11" Type="http://schemas.openxmlformats.org/officeDocument/2006/relationships/hyperlink" Target="https://doi.org/10.2146/ajhp170464" TargetMode="External"/><Relationship Id="rId5" Type="http://schemas.openxmlformats.org/officeDocument/2006/relationships/hyperlink" Target="https://doi.org/10.1111/nuf.12423" TargetMode="External"/><Relationship Id="rId10" Type="http://schemas.openxmlformats.org/officeDocument/2006/relationships/hyperlink" Target="https://doi.org/10.1097/EBP.0000000000000069" TargetMode="External"/><Relationship Id="rId4" Type="http://schemas.openxmlformats.org/officeDocument/2006/relationships/hyperlink" Target="https://www.aafp.org/afp/2019/0515/p635.html" TargetMode="External"/><Relationship Id="rId9" Type="http://schemas.openxmlformats.org/officeDocument/2006/relationships/hyperlink" Target="https://doi.org/10.1097/MOP.000000000000103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C3A7-4683-6985-126F-554A0B25E7CE}"/>
              </a:ext>
            </a:extLst>
          </p:cNvPr>
          <p:cNvSpPr>
            <a:spLocks noGrp="1"/>
          </p:cNvSpPr>
          <p:nvPr>
            <p:ph type="ctrTitle"/>
          </p:nvPr>
        </p:nvSpPr>
        <p:spPr>
          <a:xfrm>
            <a:off x="757342" y="99527"/>
            <a:ext cx="10515599" cy="1700698"/>
          </a:xfrm>
        </p:spPr>
        <p:txBody>
          <a:bodyPr>
            <a:normAutofit/>
          </a:bodyPr>
          <a:lstStyle/>
          <a:p>
            <a:r>
              <a:rPr lang="en-US" sz="7200" dirty="0"/>
              <a:t>Getting </a:t>
            </a:r>
            <a:r>
              <a:rPr lang="en-US" sz="7200" i="1" dirty="0"/>
              <a:t>Ahead </a:t>
            </a:r>
            <a:r>
              <a:rPr lang="en-US" sz="7200" dirty="0"/>
              <a:t>of Head Lice</a:t>
            </a:r>
          </a:p>
        </p:txBody>
      </p:sp>
      <p:pic>
        <p:nvPicPr>
          <p:cNvPr id="4" name="Picture 3">
            <a:extLst>
              <a:ext uri="{FF2B5EF4-FFF2-40B4-BE49-F238E27FC236}">
                <a16:creationId xmlns:a16="http://schemas.microsoft.com/office/drawing/2014/main" id="{1B1E87F1-9205-9D70-85A4-815767842D37}"/>
              </a:ext>
            </a:extLst>
          </p:cNvPr>
          <p:cNvPicPr>
            <a:picLocks noChangeAspect="1"/>
          </p:cNvPicPr>
          <p:nvPr/>
        </p:nvPicPr>
        <p:blipFill>
          <a:blip r:embed="rId3"/>
          <a:stretch>
            <a:fillRect/>
          </a:stretch>
        </p:blipFill>
        <p:spPr>
          <a:xfrm>
            <a:off x="10111411" y="5939049"/>
            <a:ext cx="1484241" cy="633934"/>
          </a:xfrm>
          <a:prstGeom prst="rect">
            <a:avLst/>
          </a:prstGeom>
        </p:spPr>
      </p:pic>
      <p:pic>
        <p:nvPicPr>
          <p:cNvPr id="7" name="Picture 6">
            <a:extLst>
              <a:ext uri="{FF2B5EF4-FFF2-40B4-BE49-F238E27FC236}">
                <a16:creationId xmlns:a16="http://schemas.microsoft.com/office/drawing/2014/main" id="{E0FDE55F-D75D-59B3-B0E1-C725FD6A0E9F}"/>
              </a:ext>
            </a:extLst>
          </p:cNvPr>
          <p:cNvPicPr>
            <a:picLocks noChangeAspect="1"/>
          </p:cNvPicPr>
          <p:nvPr/>
        </p:nvPicPr>
        <p:blipFill>
          <a:blip r:embed="rId4"/>
          <a:stretch>
            <a:fillRect/>
          </a:stretch>
        </p:blipFill>
        <p:spPr>
          <a:xfrm>
            <a:off x="2443266" y="2101113"/>
            <a:ext cx="7143750" cy="2073321"/>
          </a:xfrm>
          <a:prstGeom prst="rect">
            <a:avLst/>
          </a:prstGeom>
        </p:spPr>
      </p:pic>
      <p:sp>
        <p:nvSpPr>
          <p:cNvPr id="8" name="Subtitle 7">
            <a:extLst>
              <a:ext uri="{FF2B5EF4-FFF2-40B4-BE49-F238E27FC236}">
                <a16:creationId xmlns:a16="http://schemas.microsoft.com/office/drawing/2014/main" id="{98D8D641-5A76-86AC-DEF2-D99493786D7B}"/>
              </a:ext>
            </a:extLst>
          </p:cNvPr>
          <p:cNvSpPr>
            <a:spLocks noGrp="1"/>
          </p:cNvSpPr>
          <p:nvPr>
            <p:ph type="subTitle" idx="1"/>
          </p:nvPr>
        </p:nvSpPr>
        <p:spPr>
          <a:xfrm>
            <a:off x="1443141" y="4646996"/>
            <a:ext cx="9144000" cy="1925987"/>
          </a:xfrm>
        </p:spPr>
        <p:txBody>
          <a:bodyPr>
            <a:normAutofit fontScale="92500" lnSpcReduction="20000"/>
          </a:bodyPr>
          <a:lstStyle/>
          <a:p>
            <a:r>
              <a:rPr lang="en-US" sz="3200" dirty="0"/>
              <a:t>Margaret Bultas, PhD, RN, CNE, CNL, CPNP-PC</a:t>
            </a:r>
          </a:p>
          <a:p>
            <a:r>
              <a:rPr lang="en-US" sz="3200" dirty="0"/>
              <a:t>Associate Professor</a:t>
            </a:r>
          </a:p>
          <a:p>
            <a:r>
              <a:rPr lang="en-US" sz="3200" dirty="0"/>
              <a:t>Trudy Busch Valentine School of Nursing</a:t>
            </a:r>
          </a:p>
          <a:p>
            <a:r>
              <a:rPr lang="en-US" sz="3200" dirty="0"/>
              <a:t>Saint Louis University</a:t>
            </a:r>
          </a:p>
        </p:txBody>
      </p:sp>
    </p:spTree>
    <p:extLst>
      <p:ext uri="{BB962C8B-B14F-4D97-AF65-F5344CB8AC3E}">
        <p14:creationId xmlns:p14="http://schemas.microsoft.com/office/powerpoint/2010/main" val="29718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BC3E7-3405-E4D9-608E-B3EC238C2ADD}"/>
              </a:ext>
            </a:extLst>
          </p:cNvPr>
          <p:cNvSpPr>
            <a:spLocks noGrp="1"/>
          </p:cNvSpPr>
          <p:nvPr>
            <p:ph type="title"/>
          </p:nvPr>
        </p:nvSpPr>
        <p:spPr>
          <a:xfrm>
            <a:off x="838200" y="365125"/>
            <a:ext cx="10515600" cy="1325563"/>
          </a:xfrm>
        </p:spPr>
        <p:txBody>
          <a:bodyPr>
            <a:normAutofit/>
          </a:bodyPr>
          <a:lstStyle/>
          <a:p>
            <a:r>
              <a:rPr lang="en-US" sz="4200" dirty="0"/>
              <a:t>Alternative &amp; Non-Pharmacologic Treatments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C63F83-ABE9-099A-AC3B-D7E3555244B3}"/>
              </a:ext>
            </a:extLst>
          </p:cNvPr>
          <p:cNvSpPr>
            <a:spLocks noGrp="1"/>
          </p:cNvSpPr>
          <p:nvPr>
            <p:ph idx="1"/>
          </p:nvPr>
        </p:nvSpPr>
        <p:spPr>
          <a:xfrm>
            <a:off x="838200" y="1929384"/>
            <a:ext cx="10515600" cy="4251960"/>
          </a:xfrm>
        </p:spPr>
        <p:txBody>
          <a:bodyPr>
            <a:noAutofit/>
          </a:bodyPr>
          <a:lstStyle/>
          <a:p>
            <a:r>
              <a:rPr lang="en-US" sz="2200" dirty="0"/>
              <a:t>Essential Oils</a:t>
            </a:r>
          </a:p>
          <a:p>
            <a:pPr lvl="1"/>
            <a:r>
              <a:rPr lang="en-US" sz="2200" dirty="0"/>
              <a:t>Many different oils have been used. Efficacy has not been studied</a:t>
            </a:r>
          </a:p>
          <a:p>
            <a:pPr lvl="1"/>
            <a:r>
              <a:rPr lang="en-US" sz="2200" dirty="0"/>
              <a:t>Some products can be toxic</a:t>
            </a:r>
          </a:p>
          <a:p>
            <a:r>
              <a:rPr lang="en-US" sz="2200" dirty="0"/>
              <a:t>Occlusive agents</a:t>
            </a:r>
          </a:p>
          <a:p>
            <a:pPr lvl="1"/>
            <a:r>
              <a:rPr lang="en-US" sz="2200" dirty="0"/>
              <a:t>Mayonnaise, Olive Oil, Petroleum jelly, butter. Efficacy not studied. </a:t>
            </a:r>
          </a:p>
          <a:p>
            <a:pPr lvl="1"/>
            <a:r>
              <a:rPr lang="en-US" sz="2200" dirty="0"/>
              <a:t>Difficult to remove</a:t>
            </a:r>
          </a:p>
          <a:p>
            <a:r>
              <a:rPr lang="en-US" sz="2200" dirty="0"/>
              <a:t>Desiccation</a:t>
            </a:r>
          </a:p>
          <a:p>
            <a:pPr lvl="1"/>
            <a:r>
              <a:rPr lang="en-US" sz="2200" dirty="0" err="1"/>
              <a:t>LouseBuster</a:t>
            </a:r>
            <a:r>
              <a:rPr lang="en-US" sz="2200" dirty="0"/>
              <a:t>™</a:t>
            </a:r>
          </a:p>
          <a:p>
            <a:pPr lvl="1"/>
            <a:r>
              <a:rPr lang="en-US" sz="2200" dirty="0"/>
              <a:t>Costly device, requires training</a:t>
            </a:r>
          </a:p>
          <a:p>
            <a:r>
              <a:rPr lang="en-US" sz="2200" dirty="0"/>
              <a:t>Manual removal</a:t>
            </a:r>
          </a:p>
          <a:p>
            <a:pPr lvl="1"/>
            <a:r>
              <a:rPr lang="en-US" sz="2200" dirty="0"/>
              <a:t>Tedious, but safe</a:t>
            </a:r>
          </a:p>
          <a:p>
            <a:pPr lvl="1"/>
            <a:r>
              <a:rPr lang="en-US" sz="2200" dirty="0"/>
              <a:t>Vinegar may help loosen</a:t>
            </a:r>
          </a:p>
        </p:txBody>
      </p:sp>
      <p:pic>
        <p:nvPicPr>
          <p:cNvPr id="4" name="Picture 3">
            <a:extLst>
              <a:ext uri="{FF2B5EF4-FFF2-40B4-BE49-F238E27FC236}">
                <a16:creationId xmlns:a16="http://schemas.microsoft.com/office/drawing/2014/main" id="{4A7B32C8-59C8-6ACA-A508-0162763AF229}"/>
              </a:ext>
            </a:extLst>
          </p:cNvPr>
          <p:cNvPicPr>
            <a:picLocks noChangeAspect="1"/>
          </p:cNvPicPr>
          <p:nvPr/>
        </p:nvPicPr>
        <p:blipFill>
          <a:blip r:embed="rId3"/>
          <a:stretch>
            <a:fillRect/>
          </a:stretch>
        </p:blipFill>
        <p:spPr>
          <a:xfrm>
            <a:off x="10120503" y="2055813"/>
            <a:ext cx="1657350" cy="1657350"/>
          </a:xfrm>
          <a:prstGeom prst="rect">
            <a:avLst/>
          </a:prstGeom>
        </p:spPr>
      </p:pic>
      <p:pic>
        <p:nvPicPr>
          <p:cNvPr id="5" name="Picture 4">
            <a:extLst>
              <a:ext uri="{FF2B5EF4-FFF2-40B4-BE49-F238E27FC236}">
                <a16:creationId xmlns:a16="http://schemas.microsoft.com/office/drawing/2014/main" id="{1AA9267C-E5AA-CDB3-F2B2-F9AD017A8EF7}"/>
              </a:ext>
            </a:extLst>
          </p:cNvPr>
          <p:cNvPicPr>
            <a:picLocks noChangeAspect="1"/>
          </p:cNvPicPr>
          <p:nvPr/>
        </p:nvPicPr>
        <p:blipFill>
          <a:blip r:embed="rId4"/>
          <a:stretch>
            <a:fillRect/>
          </a:stretch>
        </p:blipFill>
        <p:spPr>
          <a:xfrm>
            <a:off x="5208104" y="4009679"/>
            <a:ext cx="3372504" cy="2234106"/>
          </a:xfrm>
          <a:prstGeom prst="rect">
            <a:avLst/>
          </a:prstGeom>
        </p:spPr>
      </p:pic>
      <p:pic>
        <p:nvPicPr>
          <p:cNvPr id="6" name="Picture 5">
            <a:extLst>
              <a:ext uri="{FF2B5EF4-FFF2-40B4-BE49-F238E27FC236}">
                <a16:creationId xmlns:a16="http://schemas.microsoft.com/office/drawing/2014/main" id="{390D93E5-0A70-ECFC-FD85-D540C752C152}"/>
              </a:ext>
            </a:extLst>
          </p:cNvPr>
          <p:cNvPicPr>
            <a:picLocks noChangeAspect="1"/>
          </p:cNvPicPr>
          <p:nvPr/>
        </p:nvPicPr>
        <p:blipFill>
          <a:blip r:embed="rId5"/>
          <a:stretch>
            <a:fillRect/>
          </a:stretch>
        </p:blipFill>
        <p:spPr>
          <a:xfrm>
            <a:off x="9097970" y="4322295"/>
            <a:ext cx="1975112" cy="1233403"/>
          </a:xfrm>
          <a:prstGeom prst="rect">
            <a:avLst/>
          </a:prstGeom>
        </p:spPr>
      </p:pic>
      <p:pic>
        <p:nvPicPr>
          <p:cNvPr id="7" name="Picture 6">
            <a:extLst>
              <a:ext uri="{FF2B5EF4-FFF2-40B4-BE49-F238E27FC236}">
                <a16:creationId xmlns:a16="http://schemas.microsoft.com/office/drawing/2014/main" id="{E628640B-24D4-82CD-6C63-BA1F1F879471}"/>
              </a:ext>
            </a:extLst>
          </p:cNvPr>
          <p:cNvPicPr>
            <a:picLocks noChangeAspect="1"/>
          </p:cNvPicPr>
          <p:nvPr/>
        </p:nvPicPr>
        <p:blipFill>
          <a:blip r:embed="rId6"/>
          <a:stretch>
            <a:fillRect/>
          </a:stretch>
        </p:blipFill>
        <p:spPr>
          <a:xfrm>
            <a:off x="10386921" y="6023961"/>
            <a:ext cx="1484241" cy="633934"/>
          </a:xfrm>
          <a:prstGeom prst="rect">
            <a:avLst/>
          </a:prstGeom>
        </p:spPr>
      </p:pic>
    </p:spTree>
    <p:extLst>
      <p:ext uri="{BB962C8B-B14F-4D97-AF65-F5344CB8AC3E}">
        <p14:creationId xmlns:p14="http://schemas.microsoft.com/office/powerpoint/2010/main" val="167841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8A660-2E6D-E35E-6121-663A26CB0D25}"/>
              </a:ext>
            </a:extLst>
          </p:cNvPr>
          <p:cNvSpPr>
            <a:spLocks noGrp="1"/>
          </p:cNvSpPr>
          <p:nvPr>
            <p:ph type="title"/>
          </p:nvPr>
        </p:nvSpPr>
        <p:spPr>
          <a:xfrm>
            <a:off x="838200" y="365125"/>
            <a:ext cx="10515600" cy="1325563"/>
          </a:xfrm>
        </p:spPr>
        <p:txBody>
          <a:bodyPr>
            <a:normAutofit/>
          </a:bodyPr>
          <a:lstStyle/>
          <a:p>
            <a:r>
              <a:rPr lang="en-US" sz="5400" dirty="0"/>
              <a:t>Implications for School Nursing</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7004A1-6ECF-48C2-3B48-DD5EB6B04708}"/>
              </a:ext>
            </a:extLst>
          </p:cNvPr>
          <p:cNvSpPr>
            <a:spLocks noGrp="1"/>
          </p:cNvSpPr>
          <p:nvPr>
            <p:ph idx="1"/>
          </p:nvPr>
        </p:nvSpPr>
        <p:spPr>
          <a:xfrm>
            <a:off x="838200" y="1929383"/>
            <a:ext cx="10515600" cy="4643599"/>
          </a:xfrm>
        </p:spPr>
        <p:txBody>
          <a:bodyPr>
            <a:normAutofit/>
          </a:bodyPr>
          <a:lstStyle/>
          <a:p>
            <a:r>
              <a:rPr lang="en-US" sz="2000" dirty="0"/>
              <a:t>No identifiable health threat. Not a communicable disease. </a:t>
            </a:r>
          </a:p>
          <a:p>
            <a:r>
              <a:rPr lang="en-US" sz="2000" dirty="0"/>
              <a:t>Exclusion from school for lice OR nits is not recommended. </a:t>
            </a:r>
          </a:p>
          <a:p>
            <a:pPr lvl="1"/>
            <a:r>
              <a:rPr lang="en-US" sz="2000" dirty="0"/>
              <a:t>NASN, AAP, CDC have all said this. </a:t>
            </a:r>
          </a:p>
          <a:p>
            <a:pPr lvl="1"/>
            <a:r>
              <a:rPr lang="en-US" sz="2000" dirty="0"/>
              <a:t>Transmissibility in the classroom setting is low.</a:t>
            </a:r>
          </a:p>
          <a:p>
            <a:pPr lvl="1"/>
            <a:r>
              <a:rPr lang="en-US" sz="2000" dirty="0"/>
              <a:t>AAP just reaffirmed this in Oct, 2022 publication (</a:t>
            </a:r>
            <a:r>
              <a:rPr lang="en-US" sz="1600" b="0" i="0" dirty="0">
                <a:solidFill>
                  <a:srgbClr val="000000"/>
                </a:solidFill>
                <a:effectLst/>
                <a:latin typeface="Open Sans" panose="020B0606030504020204" pitchFamily="34" charset="0"/>
              </a:rPr>
              <a:t>Pediatrics. 2022 Oct 1;150[4]:e2022059282)</a:t>
            </a:r>
            <a:endParaRPr lang="en-US" sz="2000" dirty="0"/>
          </a:p>
          <a:p>
            <a:r>
              <a:rPr lang="en-US" sz="2000" dirty="0"/>
              <a:t>No need to bag clothing or items</a:t>
            </a:r>
          </a:p>
          <a:p>
            <a:pPr lvl="1"/>
            <a:r>
              <a:rPr lang="en-US" sz="2000" dirty="0"/>
              <a:t>Do not live long off host and most remain on the host. </a:t>
            </a:r>
          </a:p>
          <a:p>
            <a:r>
              <a:rPr lang="en-US" sz="2000" dirty="0"/>
              <a:t>Classroom and “mass” screenings have psychosocial implications</a:t>
            </a:r>
          </a:p>
          <a:p>
            <a:pPr lvl="1"/>
            <a:r>
              <a:rPr lang="en-US" sz="2000" dirty="0"/>
              <a:t>Not recommended. </a:t>
            </a:r>
          </a:p>
          <a:p>
            <a:r>
              <a:rPr lang="en-US" sz="2000" dirty="0"/>
              <a:t>Individual communication is recommended</a:t>
            </a:r>
          </a:p>
          <a:p>
            <a:pPr lvl="1"/>
            <a:r>
              <a:rPr lang="en-US" sz="2000" dirty="0"/>
              <a:t>Do not send home letters to entire</a:t>
            </a:r>
          </a:p>
          <a:p>
            <a:pPr marL="457200" lvl="1" indent="0">
              <a:buNone/>
            </a:pPr>
            <a:r>
              <a:rPr lang="en-US" sz="2000" dirty="0"/>
              <a:t>    class or school</a:t>
            </a:r>
          </a:p>
        </p:txBody>
      </p:sp>
      <p:pic>
        <p:nvPicPr>
          <p:cNvPr id="5" name="Picture 4">
            <a:extLst>
              <a:ext uri="{FF2B5EF4-FFF2-40B4-BE49-F238E27FC236}">
                <a16:creationId xmlns:a16="http://schemas.microsoft.com/office/drawing/2014/main" id="{88565442-E996-F2E1-924C-B06E52730DEC}"/>
              </a:ext>
            </a:extLst>
          </p:cNvPr>
          <p:cNvPicPr>
            <a:picLocks noChangeAspect="1"/>
          </p:cNvPicPr>
          <p:nvPr/>
        </p:nvPicPr>
        <p:blipFill>
          <a:blip r:embed="rId3"/>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71883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345F2-85E3-A14A-9636-2527D9D45833}"/>
              </a:ext>
            </a:extLst>
          </p:cNvPr>
          <p:cNvSpPr>
            <a:spLocks noGrp="1"/>
          </p:cNvSpPr>
          <p:nvPr>
            <p:ph type="title"/>
          </p:nvPr>
        </p:nvSpPr>
        <p:spPr>
          <a:xfrm>
            <a:off x="838200" y="365125"/>
            <a:ext cx="10515600" cy="1325563"/>
          </a:xfrm>
        </p:spPr>
        <p:txBody>
          <a:bodyPr>
            <a:normAutofit/>
          </a:bodyPr>
          <a:lstStyle/>
          <a:p>
            <a:r>
              <a:rPr lang="en-US" sz="5400" dirty="0"/>
              <a:t>Education</a:t>
            </a:r>
            <a:endParaRPr lang="en-US" sz="4200" dirty="0"/>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75FEA-E2D5-4D4A-F8A7-DC74C1DE0705}"/>
              </a:ext>
            </a:extLst>
          </p:cNvPr>
          <p:cNvSpPr>
            <a:spLocks noGrp="1"/>
          </p:cNvSpPr>
          <p:nvPr>
            <p:ph idx="1"/>
          </p:nvPr>
        </p:nvSpPr>
        <p:spPr>
          <a:xfrm>
            <a:off x="406498" y="1987538"/>
            <a:ext cx="10515600" cy="4552410"/>
          </a:xfrm>
        </p:spPr>
        <p:txBody>
          <a:bodyPr>
            <a:normAutofit lnSpcReduction="10000"/>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No conditioners prior to/after treatment.</a:t>
            </a:r>
          </a:p>
          <a:p>
            <a:r>
              <a:rPr lang="en-US" dirty="0">
                <a:latin typeface="Calibri Light" panose="020F0302020204030204" pitchFamily="34" charset="0"/>
                <a:ea typeface="Calibri Light" panose="020F0302020204030204" pitchFamily="34" charset="0"/>
                <a:cs typeface="Calibri Light" panose="020F0302020204030204" pitchFamily="34" charset="0"/>
              </a:rPr>
              <a:t>Vinegar may decrease effectiveness</a:t>
            </a:r>
          </a:p>
          <a:p>
            <a:r>
              <a:rPr lang="en-US" dirty="0">
                <a:latin typeface="Calibri Light" panose="020F0302020204030204" pitchFamily="34" charset="0"/>
                <a:ea typeface="Calibri Light" panose="020F0302020204030204" pitchFamily="34" charset="0"/>
                <a:cs typeface="Calibri Light" panose="020F0302020204030204" pitchFamily="34" charset="0"/>
              </a:rPr>
              <a:t>Saturate scalp with product—leave in correct amt of time</a:t>
            </a:r>
          </a:p>
          <a:p>
            <a:r>
              <a:rPr lang="en-US" dirty="0">
                <a:latin typeface="Calibri Light" panose="020F0302020204030204" pitchFamily="34" charset="0"/>
                <a:ea typeface="Calibri Light" panose="020F0302020204030204" pitchFamily="34" charset="0"/>
                <a:cs typeface="Calibri Light" panose="020F0302020204030204" pitchFamily="34" charset="0"/>
              </a:rPr>
              <a:t>Launder bedding, clothing to 130℉ and dry in drier</a:t>
            </a:r>
          </a:p>
          <a:p>
            <a:r>
              <a:rPr lang="en-US" dirty="0">
                <a:latin typeface="Calibri Light" panose="020F0302020204030204" pitchFamily="34" charset="0"/>
                <a:ea typeface="Calibri Light" panose="020F0302020204030204" pitchFamily="34" charset="0"/>
                <a:cs typeface="Calibri Light" panose="020F0302020204030204" pitchFamily="34" charset="0"/>
              </a:rPr>
              <a:t>What cannot be laundered—bag for 2 weeks</a:t>
            </a:r>
          </a:p>
          <a:p>
            <a:r>
              <a:rPr lang="en-US" dirty="0">
                <a:latin typeface="Calibri Light" panose="020F0302020204030204" pitchFamily="34" charset="0"/>
                <a:ea typeface="Calibri Light" panose="020F0302020204030204" pitchFamily="34" charset="0"/>
                <a:cs typeface="Calibri Light" panose="020F0302020204030204" pitchFamily="34" charset="0"/>
              </a:rPr>
              <a:t>Pediculicide sprays not necessary—safety concern</a:t>
            </a:r>
          </a:p>
          <a:p>
            <a:r>
              <a:rPr lang="en-US" dirty="0">
                <a:latin typeface="Calibri Light" panose="020F0302020204030204" pitchFamily="34" charset="0"/>
                <a:ea typeface="Calibri Light" panose="020F0302020204030204" pitchFamily="34" charset="0"/>
                <a:cs typeface="Calibri Light" panose="020F0302020204030204" pitchFamily="34" charset="0"/>
              </a:rPr>
              <a:t>Retreatment in 7-10 days may be necessary (mark calendar)</a:t>
            </a:r>
          </a:p>
          <a:p>
            <a:r>
              <a:rPr lang="en-US" dirty="0">
                <a:latin typeface="Calibri Light" panose="020F0302020204030204" pitchFamily="34" charset="0"/>
                <a:ea typeface="Calibri Light" panose="020F0302020204030204" pitchFamily="34" charset="0"/>
                <a:cs typeface="Calibri Light" panose="020F0302020204030204" pitchFamily="34" charset="0"/>
              </a:rPr>
              <a:t>Family members and household contacts should be checked at home</a:t>
            </a:r>
          </a:p>
          <a:p>
            <a:r>
              <a:rPr lang="en-US" dirty="0">
                <a:latin typeface="Calibri Light" panose="020F0302020204030204" pitchFamily="34" charset="0"/>
                <a:ea typeface="Calibri Light" panose="020F0302020204030204" pitchFamily="34" charset="0"/>
                <a:cs typeface="Calibri Light" panose="020F0302020204030204" pitchFamily="34" charset="0"/>
              </a:rPr>
              <a:t>Products with kerosene, gasoline, or mercury are not recommended. </a:t>
            </a:r>
          </a:p>
        </p:txBody>
      </p:sp>
      <p:pic>
        <p:nvPicPr>
          <p:cNvPr id="6" name="Picture 5">
            <a:extLst>
              <a:ext uri="{FF2B5EF4-FFF2-40B4-BE49-F238E27FC236}">
                <a16:creationId xmlns:a16="http://schemas.microsoft.com/office/drawing/2014/main" id="{BE21DA63-4380-99C4-1583-623CB0E87D9B}"/>
              </a:ext>
            </a:extLst>
          </p:cNvPr>
          <p:cNvPicPr>
            <a:picLocks noChangeAspect="1"/>
          </p:cNvPicPr>
          <p:nvPr/>
        </p:nvPicPr>
        <p:blipFill>
          <a:blip r:embed="rId3"/>
          <a:stretch>
            <a:fillRect/>
          </a:stretch>
        </p:blipFill>
        <p:spPr>
          <a:xfrm>
            <a:off x="10470665" y="5991574"/>
            <a:ext cx="1484241" cy="600899"/>
          </a:xfrm>
          <a:prstGeom prst="rect">
            <a:avLst/>
          </a:prstGeom>
        </p:spPr>
      </p:pic>
      <p:pic>
        <p:nvPicPr>
          <p:cNvPr id="7" name="Picture 6">
            <a:extLst>
              <a:ext uri="{FF2B5EF4-FFF2-40B4-BE49-F238E27FC236}">
                <a16:creationId xmlns:a16="http://schemas.microsoft.com/office/drawing/2014/main" id="{7DEEF2AB-63E6-8BE7-08B3-682E0E106507}"/>
              </a:ext>
            </a:extLst>
          </p:cNvPr>
          <p:cNvPicPr>
            <a:picLocks noChangeAspect="1"/>
          </p:cNvPicPr>
          <p:nvPr/>
        </p:nvPicPr>
        <p:blipFill>
          <a:blip r:embed="rId4"/>
          <a:stretch>
            <a:fillRect/>
          </a:stretch>
        </p:blipFill>
        <p:spPr>
          <a:xfrm>
            <a:off x="9155829" y="1765506"/>
            <a:ext cx="2629673" cy="3179774"/>
          </a:xfrm>
          <a:prstGeom prst="rect">
            <a:avLst/>
          </a:prstGeom>
        </p:spPr>
      </p:pic>
    </p:spTree>
    <p:extLst>
      <p:ext uri="{BB962C8B-B14F-4D97-AF65-F5344CB8AC3E}">
        <p14:creationId xmlns:p14="http://schemas.microsoft.com/office/powerpoint/2010/main" val="36906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B0FF9-C4E9-6AB6-C1C7-7E361E0BCA5A}"/>
              </a:ext>
            </a:extLst>
          </p:cNvPr>
          <p:cNvSpPr>
            <a:spLocks noGrp="1"/>
          </p:cNvSpPr>
          <p:nvPr>
            <p:ph type="title"/>
          </p:nvPr>
        </p:nvSpPr>
        <p:spPr>
          <a:xfrm>
            <a:off x="572493" y="238539"/>
            <a:ext cx="11018520" cy="1434415"/>
          </a:xfrm>
        </p:spPr>
        <p:txBody>
          <a:bodyPr anchor="b">
            <a:normAutofit/>
          </a:bodyPr>
          <a:lstStyle/>
          <a:p>
            <a:r>
              <a:rPr lang="en-US" sz="5400"/>
              <a:t>Case Study: Treatment and Education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E89702-5B7D-79E6-7E3F-B5C8C14C7565}"/>
              </a:ext>
            </a:extLst>
          </p:cNvPr>
          <p:cNvSpPr>
            <a:spLocks noGrp="1"/>
          </p:cNvSpPr>
          <p:nvPr>
            <p:ph idx="1"/>
          </p:nvPr>
        </p:nvSpPr>
        <p:spPr>
          <a:xfrm>
            <a:off x="572493" y="2071316"/>
            <a:ext cx="8372724" cy="4119172"/>
          </a:xfrm>
        </p:spPr>
        <p:txBody>
          <a:bodyPr anchor="t">
            <a:noAutofit/>
          </a:bodyPr>
          <a:lstStyle/>
          <a:p>
            <a:r>
              <a:rPr lang="en-US" sz="2400" b="0" i="0" dirty="0">
                <a:effectLst/>
                <a:latin typeface="Calibri Light" panose="020F0302020204030204" pitchFamily="34" charset="0"/>
                <a:cs typeface="Calibri Light" panose="020F0302020204030204" pitchFamily="34" charset="0"/>
              </a:rPr>
              <a:t>There is an 8 year old </a:t>
            </a:r>
            <a:r>
              <a:rPr lang="en-US" sz="2400" dirty="0">
                <a:latin typeface="Calibri Light" panose="020F0302020204030204" pitchFamily="34" charset="0"/>
                <a:cs typeface="Calibri Light" panose="020F0302020204030204" pitchFamily="34" charset="0"/>
              </a:rPr>
              <a:t>female who has been noted by the teacher to have “something in her hair” and is sent to the nurse’s office for assessment. The nurse checks the hair behind the ears and at the nape of the neck and notes empty lice egg casings. Upon further assessment, the nurse notes several live lice. This child has not been treated for lice before. The parent asks the school nurse what is recommended. They ask if they need to have an exterminator come to the home. </a:t>
            </a:r>
          </a:p>
          <a:p>
            <a:r>
              <a:rPr lang="en-US" sz="2400" b="0" i="0" dirty="0">
                <a:effectLst/>
                <a:latin typeface="Calibri Light" panose="020F0302020204030204" pitchFamily="34" charset="0"/>
                <a:cs typeface="Calibri Light" panose="020F0302020204030204" pitchFamily="34" charset="0"/>
              </a:rPr>
              <a:t>What would </a:t>
            </a:r>
            <a:r>
              <a:rPr lang="en-US" sz="2400" dirty="0">
                <a:latin typeface="Calibri Light" panose="020F0302020204030204" pitchFamily="34" charset="0"/>
                <a:cs typeface="Calibri Light" panose="020F0302020204030204" pitchFamily="34" charset="0"/>
              </a:rPr>
              <a:t>might the nurse recommend?</a:t>
            </a:r>
          </a:p>
          <a:p>
            <a:r>
              <a:rPr lang="en-US" sz="2400" dirty="0">
                <a:latin typeface="Calibri Light" panose="020F0302020204030204" pitchFamily="34" charset="0"/>
                <a:cs typeface="Calibri Light" panose="020F0302020204030204" pitchFamily="34" charset="0"/>
              </a:rPr>
              <a:t>What type of education might the nurse provide about treatment?</a:t>
            </a:r>
          </a:p>
          <a:p>
            <a:r>
              <a:rPr lang="en-US" sz="2400" dirty="0">
                <a:latin typeface="Calibri Light" panose="020F0302020204030204" pitchFamily="34" charset="0"/>
                <a:cs typeface="Calibri Light" panose="020F0302020204030204" pitchFamily="34" charset="0"/>
              </a:rPr>
              <a:t>What is the recommendation for school attendance?</a:t>
            </a:r>
          </a:p>
        </p:txBody>
      </p:sp>
      <p:pic>
        <p:nvPicPr>
          <p:cNvPr id="4" name="Picture 3">
            <a:extLst>
              <a:ext uri="{FF2B5EF4-FFF2-40B4-BE49-F238E27FC236}">
                <a16:creationId xmlns:a16="http://schemas.microsoft.com/office/drawing/2014/main" id="{25CCAD0A-49E2-7920-2F29-4239947C3163}"/>
              </a:ext>
            </a:extLst>
          </p:cNvPr>
          <p:cNvPicPr>
            <a:picLocks noChangeAspect="1"/>
          </p:cNvPicPr>
          <p:nvPr/>
        </p:nvPicPr>
        <p:blipFill rotWithShape="1">
          <a:blip r:embed="rId3"/>
          <a:srcRect l="15141" r="36758" b="2"/>
          <a:stretch/>
        </p:blipFill>
        <p:spPr>
          <a:xfrm>
            <a:off x="9096373" y="2071316"/>
            <a:ext cx="2801429" cy="2911926"/>
          </a:xfrm>
          <a:prstGeom prst="rect">
            <a:avLst/>
          </a:prstGeom>
        </p:spPr>
      </p:pic>
      <p:pic>
        <p:nvPicPr>
          <p:cNvPr id="5" name="Picture 4">
            <a:extLst>
              <a:ext uri="{FF2B5EF4-FFF2-40B4-BE49-F238E27FC236}">
                <a16:creationId xmlns:a16="http://schemas.microsoft.com/office/drawing/2014/main" id="{27077E9C-7322-CDC2-BE18-6ECB82E70FF5}"/>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136019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89B91-A804-9C29-00C4-C7EACF3DF1A5}"/>
              </a:ext>
            </a:extLst>
          </p:cNvPr>
          <p:cNvSpPr>
            <a:spLocks noGrp="1"/>
          </p:cNvSpPr>
          <p:nvPr>
            <p:ph type="title"/>
          </p:nvPr>
        </p:nvSpPr>
        <p:spPr>
          <a:xfrm>
            <a:off x="572493" y="238539"/>
            <a:ext cx="11018520" cy="1434415"/>
          </a:xfrm>
        </p:spPr>
        <p:txBody>
          <a:bodyPr anchor="b">
            <a:normAutofit/>
          </a:bodyPr>
          <a:lstStyle/>
          <a:p>
            <a:r>
              <a:rPr lang="en-US" sz="5400"/>
              <a:t>Case Study: Treatment Failure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9253C-CA73-51CF-5A00-A271E41D90AF}"/>
              </a:ext>
            </a:extLst>
          </p:cNvPr>
          <p:cNvSpPr>
            <a:spLocks noGrp="1"/>
          </p:cNvSpPr>
          <p:nvPr>
            <p:ph idx="1"/>
          </p:nvPr>
        </p:nvSpPr>
        <p:spPr>
          <a:xfrm>
            <a:off x="572492" y="2071316"/>
            <a:ext cx="8451915" cy="4370830"/>
          </a:xfrm>
        </p:spPr>
        <p:txBody>
          <a:bodyPr anchor="t">
            <a:noAutofit/>
          </a:bodyPr>
          <a:lstStyle/>
          <a:p>
            <a:r>
              <a:rPr lang="en-US" sz="2400" dirty="0"/>
              <a:t>The nurse is working with a child who has had repeated cases of lice this school year.  The child currently has nits, egg casings, and live lice in the hair.  </a:t>
            </a:r>
          </a:p>
          <a:p>
            <a:r>
              <a:rPr lang="en-US" sz="2400" dirty="0"/>
              <a:t>The parent states they have used all the following in the last few months and they have not worked: Rid, </a:t>
            </a:r>
            <a:r>
              <a:rPr lang="en-US" sz="2400" dirty="0" err="1"/>
              <a:t>Elimite</a:t>
            </a:r>
            <a:r>
              <a:rPr lang="en-US" sz="2400" dirty="0"/>
              <a:t>, Nix, and Lice-X and none have worked as the lice keep coming back. Parent says they apply it and then 2-3 weeks later they find “a bunch of lice” again. </a:t>
            </a:r>
          </a:p>
          <a:p>
            <a:r>
              <a:rPr lang="en-US" sz="2400" dirty="0"/>
              <a:t>The child has a brother who now has it too. </a:t>
            </a:r>
          </a:p>
          <a:p>
            <a:r>
              <a:rPr lang="en-US" sz="2400" dirty="0"/>
              <a:t>What might the nurse recommend? </a:t>
            </a:r>
          </a:p>
          <a:p>
            <a:r>
              <a:rPr lang="en-US" sz="2400" dirty="0"/>
              <a:t>What education do you identify as essential? </a:t>
            </a:r>
          </a:p>
        </p:txBody>
      </p:sp>
      <p:pic>
        <p:nvPicPr>
          <p:cNvPr id="4" name="Picture 3">
            <a:extLst>
              <a:ext uri="{FF2B5EF4-FFF2-40B4-BE49-F238E27FC236}">
                <a16:creationId xmlns:a16="http://schemas.microsoft.com/office/drawing/2014/main" id="{D7F84358-D3E0-9E28-5942-B269CF044F22}"/>
              </a:ext>
            </a:extLst>
          </p:cNvPr>
          <p:cNvPicPr>
            <a:picLocks noChangeAspect="1"/>
          </p:cNvPicPr>
          <p:nvPr/>
        </p:nvPicPr>
        <p:blipFill rotWithShape="1">
          <a:blip r:embed="rId3"/>
          <a:srcRect l="17162" r="21253" b="1"/>
          <a:stretch/>
        </p:blipFill>
        <p:spPr>
          <a:xfrm>
            <a:off x="9397854" y="2172495"/>
            <a:ext cx="2417650" cy="2513010"/>
          </a:xfrm>
          <a:prstGeom prst="rect">
            <a:avLst/>
          </a:prstGeom>
        </p:spPr>
      </p:pic>
      <p:pic>
        <p:nvPicPr>
          <p:cNvPr id="5" name="Picture 4">
            <a:extLst>
              <a:ext uri="{FF2B5EF4-FFF2-40B4-BE49-F238E27FC236}">
                <a16:creationId xmlns:a16="http://schemas.microsoft.com/office/drawing/2014/main" id="{0FAD178A-EEC0-02D9-4827-883E28992E80}"/>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35518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8B22A-A686-DCD9-848F-8EE2DBBC4DCF}"/>
              </a:ext>
            </a:extLst>
          </p:cNvPr>
          <p:cNvSpPr>
            <a:spLocks noGrp="1"/>
          </p:cNvSpPr>
          <p:nvPr>
            <p:ph type="title"/>
          </p:nvPr>
        </p:nvSpPr>
        <p:spPr>
          <a:xfrm>
            <a:off x="572493" y="238539"/>
            <a:ext cx="11018520" cy="1434415"/>
          </a:xfrm>
        </p:spPr>
        <p:txBody>
          <a:bodyPr anchor="b">
            <a:normAutofit/>
          </a:bodyPr>
          <a:lstStyle/>
          <a:p>
            <a:r>
              <a:rPr lang="en-US" sz="5400"/>
              <a:t>Case Study: Family Communication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4F6038-8B7D-F93D-5453-E1CC1C7F742A}"/>
              </a:ext>
            </a:extLst>
          </p:cNvPr>
          <p:cNvSpPr>
            <a:spLocks noGrp="1"/>
          </p:cNvSpPr>
          <p:nvPr>
            <p:ph idx="1"/>
          </p:nvPr>
        </p:nvSpPr>
        <p:spPr>
          <a:xfrm>
            <a:off x="572492" y="2071316"/>
            <a:ext cx="7358933" cy="4119172"/>
          </a:xfrm>
        </p:spPr>
        <p:txBody>
          <a:bodyPr anchor="t">
            <a:noAutofit/>
          </a:bodyPr>
          <a:lstStyle/>
          <a:p>
            <a:r>
              <a:rPr lang="en-US" sz="2600" dirty="0"/>
              <a:t>A student was sent to the nurse’s office for excessive scratching of the scalp. Upon assessment, the nurse notes both live lice and nits present.  This student has had lice before and has also had treatment failure for lice. The family has not followed through with retreatment on occasion and has been angry in the past when the nurse has contacted them about lice. </a:t>
            </a:r>
          </a:p>
          <a:p>
            <a:r>
              <a:rPr lang="en-US" sz="2600" dirty="0"/>
              <a:t>What are some ways to communicate with the family about the findings and recommendations? </a:t>
            </a:r>
          </a:p>
        </p:txBody>
      </p:sp>
      <p:pic>
        <p:nvPicPr>
          <p:cNvPr id="4" name="Picture 3">
            <a:extLst>
              <a:ext uri="{FF2B5EF4-FFF2-40B4-BE49-F238E27FC236}">
                <a16:creationId xmlns:a16="http://schemas.microsoft.com/office/drawing/2014/main" id="{48611826-6555-1818-5D21-F79C9EEEA5B4}"/>
              </a:ext>
            </a:extLst>
          </p:cNvPr>
          <p:cNvPicPr>
            <a:picLocks noChangeAspect="1"/>
          </p:cNvPicPr>
          <p:nvPr/>
        </p:nvPicPr>
        <p:blipFill rotWithShape="1">
          <a:blip r:embed="rId3"/>
          <a:srcRect l="14021" r="13825"/>
          <a:stretch/>
        </p:blipFill>
        <p:spPr>
          <a:xfrm>
            <a:off x="8348870" y="2093976"/>
            <a:ext cx="3267852" cy="3396746"/>
          </a:xfrm>
          <a:prstGeom prst="rect">
            <a:avLst/>
          </a:prstGeom>
        </p:spPr>
      </p:pic>
      <p:pic>
        <p:nvPicPr>
          <p:cNvPr id="5" name="Picture 4">
            <a:extLst>
              <a:ext uri="{FF2B5EF4-FFF2-40B4-BE49-F238E27FC236}">
                <a16:creationId xmlns:a16="http://schemas.microsoft.com/office/drawing/2014/main" id="{37D78FAC-BCDE-9892-18DE-2222FBA310A3}"/>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18984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23DEE-25FB-ADAE-3F1C-5251EE827509}"/>
              </a:ext>
            </a:extLst>
          </p:cNvPr>
          <p:cNvSpPr>
            <a:spLocks noGrp="1"/>
          </p:cNvSpPr>
          <p:nvPr>
            <p:ph type="title"/>
          </p:nvPr>
        </p:nvSpPr>
        <p:spPr>
          <a:xfrm>
            <a:off x="572493" y="238539"/>
            <a:ext cx="11018520" cy="1434415"/>
          </a:xfrm>
        </p:spPr>
        <p:txBody>
          <a:bodyPr anchor="b">
            <a:normAutofit/>
          </a:bodyPr>
          <a:lstStyle/>
          <a:p>
            <a:r>
              <a:rPr lang="en-US" sz="5400"/>
              <a:t>Case Study: School Communication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BF67D-75D2-2B65-4D50-4FBE6C1DF353}"/>
              </a:ext>
            </a:extLst>
          </p:cNvPr>
          <p:cNvSpPr>
            <a:spLocks noGrp="1"/>
          </p:cNvSpPr>
          <p:nvPr>
            <p:ph idx="1"/>
          </p:nvPr>
        </p:nvSpPr>
        <p:spPr>
          <a:xfrm>
            <a:off x="572493" y="2071316"/>
            <a:ext cx="7644138" cy="4119172"/>
          </a:xfrm>
        </p:spPr>
        <p:txBody>
          <a:bodyPr anchor="t">
            <a:noAutofit/>
          </a:bodyPr>
          <a:lstStyle/>
          <a:p>
            <a:r>
              <a:rPr lang="en-US" dirty="0"/>
              <a:t>The same student (from the previous case who was sent to the nurse's office with scratching) is being sent back to class.  The classroom teacher is upset and worried that the student will spread lice to the entire class and possibly them.  The teacher does not want the student back in class the rest of the day. The teacher is also asking for bags so all student belongings can be bagged in the classroom. </a:t>
            </a:r>
          </a:p>
          <a:p>
            <a:r>
              <a:rPr lang="en-US" dirty="0"/>
              <a:t>What are some ways to address the teacher’s concerns?</a:t>
            </a:r>
          </a:p>
        </p:txBody>
      </p:sp>
      <p:pic>
        <p:nvPicPr>
          <p:cNvPr id="4" name="Picture 3">
            <a:extLst>
              <a:ext uri="{FF2B5EF4-FFF2-40B4-BE49-F238E27FC236}">
                <a16:creationId xmlns:a16="http://schemas.microsoft.com/office/drawing/2014/main" id="{5DCB6A06-2933-17DC-E3A2-949F8121CEAE}"/>
              </a:ext>
            </a:extLst>
          </p:cNvPr>
          <p:cNvPicPr>
            <a:picLocks noChangeAspect="1"/>
          </p:cNvPicPr>
          <p:nvPr/>
        </p:nvPicPr>
        <p:blipFill rotWithShape="1">
          <a:blip r:embed="rId3"/>
          <a:srcRect l="8063" r="13046" b="-3"/>
          <a:stretch/>
        </p:blipFill>
        <p:spPr>
          <a:xfrm>
            <a:off x="8609957" y="1865134"/>
            <a:ext cx="3185669" cy="3311322"/>
          </a:xfrm>
          <a:prstGeom prst="rect">
            <a:avLst/>
          </a:prstGeom>
        </p:spPr>
      </p:pic>
      <p:pic>
        <p:nvPicPr>
          <p:cNvPr id="5" name="Picture 4">
            <a:extLst>
              <a:ext uri="{FF2B5EF4-FFF2-40B4-BE49-F238E27FC236}">
                <a16:creationId xmlns:a16="http://schemas.microsoft.com/office/drawing/2014/main" id="{89B5F669-3A78-6867-F38C-17BA5BB62CD3}"/>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80176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A1A7F-1372-FAC4-C693-BD4071B723B2}"/>
              </a:ext>
            </a:extLst>
          </p:cNvPr>
          <p:cNvSpPr>
            <a:spLocks noGrp="1"/>
          </p:cNvSpPr>
          <p:nvPr>
            <p:ph type="title"/>
          </p:nvPr>
        </p:nvSpPr>
        <p:spPr>
          <a:xfrm>
            <a:off x="572493" y="238539"/>
            <a:ext cx="11018520" cy="1434415"/>
          </a:xfrm>
        </p:spPr>
        <p:txBody>
          <a:bodyPr anchor="b">
            <a:normAutofit/>
          </a:bodyPr>
          <a:lstStyle/>
          <a:p>
            <a:r>
              <a:rPr lang="en-US" sz="5400"/>
              <a:t>Case Study: School Policy</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C02981-60BA-82CC-3CB1-22496F8F12D4}"/>
              </a:ext>
            </a:extLst>
          </p:cNvPr>
          <p:cNvSpPr>
            <a:spLocks noGrp="1"/>
          </p:cNvSpPr>
          <p:nvPr>
            <p:ph idx="1"/>
          </p:nvPr>
        </p:nvSpPr>
        <p:spPr>
          <a:xfrm>
            <a:off x="572492" y="2071315"/>
            <a:ext cx="7949865" cy="4369241"/>
          </a:xfrm>
        </p:spPr>
        <p:txBody>
          <a:bodyPr anchor="t">
            <a:noAutofit/>
          </a:bodyPr>
          <a:lstStyle/>
          <a:p>
            <a:r>
              <a:rPr lang="en-US" dirty="0"/>
              <a:t>The school nurse works in a school where lice have become a problem this academic year.  Multiple students in multiple classrooms have had lice.  The administrator is feeling pressure from the teachers to develop a policy with regard to school attendance and lice.  They have written a “no nit” and no live lice policy without the nurse’s input and have informed the school nurse that students with lice will be sent home until free of live lice and nits. </a:t>
            </a:r>
          </a:p>
          <a:p>
            <a:r>
              <a:rPr lang="en-US" dirty="0"/>
              <a:t>How can the nurse address this issue? What recommendations do you have?</a:t>
            </a:r>
          </a:p>
        </p:txBody>
      </p:sp>
      <p:pic>
        <p:nvPicPr>
          <p:cNvPr id="5" name="Picture 4">
            <a:extLst>
              <a:ext uri="{FF2B5EF4-FFF2-40B4-BE49-F238E27FC236}">
                <a16:creationId xmlns:a16="http://schemas.microsoft.com/office/drawing/2014/main" id="{6CA12747-B845-67D2-8ACA-6BE28200AEE0}"/>
              </a:ext>
            </a:extLst>
          </p:cNvPr>
          <p:cNvPicPr>
            <a:picLocks noChangeAspect="1"/>
          </p:cNvPicPr>
          <p:nvPr/>
        </p:nvPicPr>
        <p:blipFill>
          <a:blip r:embed="rId3"/>
          <a:stretch>
            <a:fillRect/>
          </a:stretch>
        </p:blipFill>
        <p:spPr>
          <a:xfrm>
            <a:off x="8756144" y="1866566"/>
            <a:ext cx="3199022" cy="3012751"/>
          </a:xfrm>
          <a:prstGeom prst="rect">
            <a:avLst/>
          </a:prstGeom>
        </p:spPr>
      </p:pic>
      <p:pic>
        <p:nvPicPr>
          <p:cNvPr id="6" name="Picture 5">
            <a:extLst>
              <a:ext uri="{FF2B5EF4-FFF2-40B4-BE49-F238E27FC236}">
                <a16:creationId xmlns:a16="http://schemas.microsoft.com/office/drawing/2014/main" id="{6FC6E72A-DE05-C3C8-CF90-3371B5F2E1BE}"/>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47267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57F40-D3B7-1FE3-E3EB-43A92F862053}"/>
              </a:ext>
            </a:extLst>
          </p:cNvPr>
          <p:cNvSpPr>
            <a:spLocks noGrp="1"/>
          </p:cNvSpPr>
          <p:nvPr>
            <p:ph type="title"/>
          </p:nvPr>
        </p:nvSpPr>
        <p:spPr>
          <a:xfrm>
            <a:off x="838200" y="365125"/>
            <a:ext cx="10515600" cy="1325563"/>
          </a:xfrm>
        </p:spPr>
        <p:txBody>
          <a:bodyPr>
            <a:normAutofit/>
          </a:bodyPr>
          <a:lstStyle/>
          <a:p>
            <a:r>
              <a:rPr lang="en-US" sz="5400"/>
              <a:t>Helpful Resources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ABCD7E-6620-6A94-2DE5-132D38031883}"/>
              </a:ext>
            </a:extLst>
          </p:cNvPr>
          <p:cNvSpPr>
            <a:spLocks noGrp="1"/>
          </p:cNvSpPr>
          <p:nvPr>
            <p:ph idx="1"/>
          </p:nvPr>
        </p:nvSpPr>
        <p:spPr>
          <a:xfrm>
            <a:off x="838200" y="1929383"/>
            <a:ext cx="10515600" cy="4563491"/>
          </a:xfrm>
        </p:spPr>
        <p:txBody>
          <a:bodyPr>
            <a:normAutofit lnSpcReduction="10000"/>
          </a:bodyPr>
          <a:lstStyle/>
          <a:p>
            <a:r>
              <a:rPr lang="en-US" sz="2200" dirty="0"/>
              <a:t>NASN Statement on Head Lice Management in Schools</a:t>
            </a:r>
          </a:p>
          <a:p>
            <a:pPr lvl="1"/>
            <a:r>
              <a:rPr lang="en-US" sz="2200" dirty="0"/>
              <a:t>Support for eliminating No Nit policies in schools</a:t>
            </a:r>
          </a:p>
          <a:p>
            <a:pPr lvl="1"/>
            <a:r>
              <a:rPr lang="en-US" sz="2200" dirty="0">
                <a:hlinkClick r:id="rId3"/>
              </a:rPr>
              <a:t>www.nasn.org</a:t>
            </a:r>
            <a:endParaRPr lang="en-US" sz="2200" dirty="0"/>
          </a:p>
          <a:p>
            <a:r>
              <a:rPr lang="en-US" sz="2200" dirty="0"/>
              <a:t>CDC</a:t>
            </a:r>
          </a:p>
          <a:p>
            <a:pPr lvl="1"/>
            <a:r>
              <a:rPr lang="en-US" sz="2200" dirty="0"/>
              <a:t>Provides recommendations on school attendance and head lice</a:t>
            </a:r>
          </a:p>
          <a:p>
            <a:pPr lvl="1"/>
            <a:r>
              <a:rPr lang="en-US" sz="2200" dirty="0"/>
              <a:t>Provides treatment recommendations</a:t>
            </a:r>
          </a:p>
          <a:p>
            <a:pPr lvl="1"/>
            <a:r>
              <a:rPr lang="en-US" sz="2200" dirty="0">
                <a:hlinkClick r:id="rId4"/>
              </a:rPr>
              <a:t>https://www.cdc.gov/parasites/lice/head/index.html</a:t>
            </a:r>
            <a:endParaRPr lang="en-US" sz="2200" dirty="0"/>
          </a:p>
          <a:p>
            <a:r>
              <a:rPr lang="en-US" sz="2200" dirty="0"/>
              <a:t>AAP</a:t>
            </a:r>
          </a:p>
          <a:p>
            <a:pPr lvl="1"/>
            <a:r>
              <a:rPr lang="en-US" sz="2200" dirty="0"/>
              <a:t>Multiple publications on treatment and recommendations for head lice</a:t>
            </a:r>
          </a:p>
          <a:p>
            <a:pPr lvl="1"/>
            <a:r>
              <a:rPr lang="en-US" sz="2200" dirty="0">
                <a:hlinkClick r:id="rId5"/>
              </a:rPr>
              <a:t>www.aap.publications.org</a:t>
            </a:r>
            <a:endParaRPr lang="en-US" sz="2200" dirty="0"/>
          </a:p>
          <a:p>
            <a:pPr lvl="1"/>
            <a:r>
              <a:rPr lang="en-US" sz="2200" dirty="0">
                <a:hlinkClick r:id="rId6"/>
              </a:rPr>
              <a:t>www.healthychildren.org</a:t>
            </a:r>
            <a:endParaRPr lang="en-US" sz="2200" dirty="0"/>
          </a:p>
          <a:p>
            <a:r>
              <a:rPr lang="en-US" sz="2200" dirty="0"/>
              <a:t>Missouri Department of Health and Senior Services</a:t>
            </a:r>
          </a:p>
          <a:p>
            <a:pPr lvl="1"/>
            <a:r>
              <a:rPr lang="en-US" sz="2200" dirty="0">
                <a:hlinkClick r:id="rId7"/>
              </a:rPr>
              <a:t>www.health.mo.gov</a:t>
            </a:r>
            <a:endParaRPr lang="en-US" sz="2200" dirty="0"/>
          </a:p>
          <a:p>
            <a:pPr lvl="1"/>
            <a:endParaRPr lang="en-US" sz="1700" dirty="0"/>
          </a:p>
          <a:p>
            <a:endParaRPr lang="en-US" sz="1700" dirty="0"/>
          </a:p>
        </p:txBody>
      </p:sp>
      <p:pic>
        <p:nvPicPr>
          <p:cNvPr id="4" name="Picture 3">
            <a:extLst>
              <a:ext uri="{FF2B5EF4-FFF2-40B4-BE49-F238E27FC236}">
                <a16:creationId xmlns:a16="http://schemas.microsoft.com/office/drawing/2014/main" id="{EA5AD561-A3C1-74E2-6467-CEA883D44C2D}"/>
              </a:ext>
            </a:extLst>
          </p:cNvPr>
          <p:cNvPicPr>
            <a:picLocks noChangeAspect="1"/>
          </p:cNvPicPr>
          <p:nvPr/>
        </p:nvPicPr>
        <p:blipFill>
          <a:blip r:embed="rId8"/>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97650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B98E4-A57D-5A8D-B8D3-EE3E95C8EFCE}"/>
              </a:ext>
            </a:extLst>
          </p:cNvPr>
          <p:cNvSpPr>
            <a:spLocks noGrp="1"/>
          </p:cNvSpPr>
          <p:nvPr>
            <p:ph type="title"/>
          </p:nvPr>
        </p:nvSpPr>
        <p:spPr>
          <a:xfrm>
            <a:off x="841248" y="548640"/>
            <a:ext cx="3600860" cy="5431536"/>
          </a:xfrm>
        </p:spPr>
        <p:txBody>
          <a:bodyPr>
            <a:normAutofit/>
          </a:bodyPr>
          <a:lstStyle/>
          <a:p>
            <a:r>
              <a:rPr lang="en-US" sz="5400" dirty="0"/>
              <a:t>Contact Information</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9359C-4126-357E-F39F-44D80F553FDF}"/>
              </a:ext>
            </a:extLst>
          </p:cNvPr>
          <p:cNvSpPr>
            <a:spLocks noGrp="1"/>
          </p:cNvSpPr>
          <p:nvPr>
            <p:ph idx="1"/>
          </p:nvPr>
        </p:nvSpPr>
        <p:spPr>
          <a:xfrm>
            <a:off x="5126418" y="552091"/>
            <a:ext cx="6224335" cy="3956832"/>
          </a:xfrm>
        </p:spPr>
        <p:txBody>
          <a:bodyPr anchor="ctr">
            <a:normAutofit/>
          </a:bodyPr>
          <a:lstStyle/>
          <a:p>
            <a:pPr marL="0" indent="0">
              <a:buNone/>
            </a:pPr>
            <a:r>
              <a:rPr lang="en-US" sz="3200" dirty="0"/>
              <a:t>Margaret Bultas, PhD, RN, CNE, CNL, CPNP-PC</a:t>
            </a:r>
          </a:p>
          <a:p>
            <a:pPr marL="0" indent="0">
              <a:buNone/>
            </a:pPr>
            <a:r>
              <a:rPr lang="en-US" sz="3200" dirty="0"/>
              <a:t>Trudy Busch Valentine School of Nursing</a:t>
            </a:r>
          </a:p>
          <a:p>
            <a:pPr marL="0" indent="0">
              <a:buNone/>
            </a:pPr>
            <a:r>
              <a:rPr lang="en-US" sz="3200" dirty="0"/>
              <a:t>Saint Louis University </a:t>
            </a:r>
          </a:p>
          <a:p>
            <a:pPr marL="0" indent="0">
              <a:buNone/>
            </a:pPr>
            <a:r>
              <a:rPr lang="en-US" sz="3200" dirty="0">
                <a:hlinkClick r:id="rId3"/>
              </a:rPr>
              <a:t>margaret.bultas@health.slu.edu</a:t>
            </a:r>
            <a:endParaRPr lang="en-US" sz="3200" dirty="0"/>
          </a:p>
          <a:p>
            <a:pPr marL="0" indent="0">
              <a:buNone/>
            </a:pPr>
            <a:endParaRPr lang="en-US" sz="2200" dirty="0"/>
          </a:p>
        </p:txBody>
      </p:sp>
      <p:pic>
        <p:nvPicPr>
          <p:cNvPr id="4" name="Picture 3">
            <a:extLst>
              <a:ext uri="{FF2B5EF4-FFF2-40B4-BE49-F238E27FC236}">
                <a16:creationId xmlns:a16="http://schemas.microsoft.com/office/drawing/2014/main" id="{E11F760E-05B6-E03F-EB44-FC87C5F36779}"/>
              </a:ext>
            </a:extLst>
          </p:cNvPr>
          <p:cNvPicPr>
            <a:picLocks noChangeAspect="1"/>
          </p:cNvPicPr>
          <p:nvPr/>
        </p:nvPicPr>
        <p:blipFill>
          <a:blip r:embed="rId4"/>
          <a:stretch>
            <a:fillRect/>
          </a:stretch>
        </p:blipFill>
        <p:spPr>
          <a:xfrm>
            <a:off x="6034072" y="4177673"/>
            <a:ext cx="4211617" cy="1802503"/>
          </a:xfrm>
          <a:prstGeom prst="rect">
            <a:avLst/>
          </a:prstGeom>
        </p:spPr>
      </p:pic>
    </p:spTree>
    <p:extLst>
      <p:ext uri="{BB962C8B-B14F-4D97-AF65-F5344CB8AC3E}">
        <p14:creationId xmlns:p14="http://schemas.microsoft.com/office/powerpoint/2010/main" val="210255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B6592-A0AF-192C-A1A1-C9A218753C77}"/>
              </a:ext>
            </a:extLst>
          </p:cNvPr>
          <p:cNvSpPr>
            <a:spLocks noGrp="1"/>
          </p:cNvSpPr>
          <p:nvPr>
            <p:ph type="title"/>
          </p:nvPr>
        </p:nvSpPr>
        <p:spPr>
          <a:xfrm>
            <a:off x="838200" y="365125"/>
            <a:ext cx="10515600" cy="1325563"/>
          </a:xfrm>
        </p:spPr>
        <p:txBody>
          <a:bodyPr>
            <a:normAutofit/>
          </a:bodyPr>
          <a:lstStyle/>
          <a:p>
            <a:r>
              <a:rPr lang="en-US" sz="5400"/>
              <a:t>Objectives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1AA40C-0450-C1B1-A118-936D244993DB}"/>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dirty="0"/>
              <a:t>Describe currently available evidence-based treatments to manage pediculosis.</a:t>
            </a:r>
          </a:p>
          <a:p>
            <a:pPr marL="514350" indent="-514350">
              <a:buFont typeface="+mj-lt"/>
              <a:buAutoNum type="arabicPeriod"/>
            </a:pPr>
            <a:r>
              <a:rPr lang="en-US" dirty="0"/>
              <a:t>Describe epidemiology, transmission, manifestations, and identification of pediculosis.</a:t>
            </a:r>
          </a:p>
          <a:p>
            <a:pPr marL="514350" indent="-514350">
              <a:buFont typeface="+mj-lt"/>
              <a:buAutoNum type="arabicPeriod"/>
            </a:pPr>
            <a:r>
              <a:rPr lang="en-US" dirty="0"/>
              <a:t>Develop strategies to manage challenging situations related to pediculosis including treatment, communication with families and school personnel, and school policies.</a:t>
            </a:r>
          </a:p>
          <a:p>
            <a:pPr marL="514350" indent="-514350">
              <a:buFont typeface="+mj-lt"/>
              <a:buAutoNum type="arabicPeriod"/>
            </a:pPr>
            <a:r>
              <a:rPr lang="en-US" dirty="0"/>
              <a:t>Identify resources available to support school nurses in managing pediculosis. </a:t>
            </a:r>
          </a:p>
          <a:p>
            <a:pPr marL="0" indent="0">
              <a:buNone/>
            </a:pPr>
            <a:endParaRPr lang="en-US" sz="2200" dirty="0"/>
          </a:p>
        </p:txBody>
      </p:sp>
      <p:pic>
        <p:nvPicPr>
          <p:cNvPr id="4" name="Picture 3">
            <a:extLst>
              <a:ext uri="{FF2B5EF4-FFF2-40B4-BE49-F238E27FC236}">
                <a16:creationId xmlns:a16="http://schemas.microsoft.com/office/drawing/2014/main" id="{3B258D52-0FD8-BED1-2896-415981DDA020}"/>
              </a:ext>
            </a:extLst>
          </p:cNvPr>
          <p:cNvPicPr>
            <a:picLocks noChangeAspect="1"/>
          </p:cNvPicPr>
          <p:nvPr/>
        </p:nvPicPr>
        <p:blipFill>
          <a:blip r:embed="rId3"/>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261752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F16F0-5B77-F448-14DE-C0C8314E2633}"/>
              </a:ext>
            </a:extLst>
          </p:cNvPr>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CD4E63-81D9-F3E3-3B28-EA0AC258625F}"/>
              </a:ext>
            </a:extLst>
          </p:cNvPr>
          <p:cNvSpPr>
            <a:spLocks noGrp="1"/>
          </p:cNvSpPr>
          <p:nvPr>
            <p:ph idx="1"/>
          </p:nvPr>
        </p:nvSpPr>
        <p:spPr>
          <a:xfrm>
            <a:off x="838200" y="1929384"/>
            <a:ext cx="10515600" cy="4251960"/>
          </a:xfrm>
        </p:spPr>
        <p:txBody>
          <a:bodyPr>
            <a:noAutofit/>
          </a:bodyPr>
          <a:lstStyle/>
          <a:p>
            <a:pPr marL="0" indent="0" rtl="0">
              <a:lnSpc>
                <a:spcPct val="100000"/>
              </a:lnSpc>
              <a:spcBef>
                <a:spcPts val="0"/>
              </a:spcBef>
              <a:buNone/>
            </a:pPr>
            <a:r>
              <a:rPr lang="en-US" sz="1000" b="0" i="0" u="none" strike="noStrike" dirty="0" err="1">
                <a:effectLst/>
                <a:latin typeface="Times New Roman" panose="02020603050405020304" pitchFamily="18" charset="0"/>
              </a:rPr>
              <a:t>Aralez</a:t>
            </a:r>
            <a:r>
              <a:rPr lang="en-US" sz="1000" b="0" i="0" u="none" strike="noStrike" dirty="0">
                <a:effectLst/>
                <a:latin typeface="Times New Roman" panose="02020603050405020304" pitchFamily="18" charset="0"/>
              </a:rPr>
              <a:t> Pharmaceuticals (2019). </a:t>
            </a:r>
            <a:r>
              <a:rPr lang="en-US" sz="1000" b="0" i="0" u="none" strike="noStrike" dirty="0" err="1">
                <a:effectLst/>
                <a:latin typeface="Times New Roman" panose="02020603050405020304" pitchFamily="18" charset="0"/>
              </a:rPr>
              <a:t>Resultz</a:t>
            </a:r>
            <a:r>
              <a:rPr lang="en-US" sz="1000" b="0" i="0" u="none" strike="noStrike" dirty="0">
                <a:effectLst/>
                <a:latin typeface="Times New Roman" panose="02020603050405020304" pitchFamily="18" charset="0"/>
              </a:rPr>
              <a:t>® </a:t>
            </a:r>
            <a:r>
              <a:rPr lang="en-US" sz="1000" b="0" i="0" u="none" strike="noStrike" dirty="0" err="1">
                <a:effectLst/>
                <a:latin typeface="Times New Roman" panose="02020603050405020304" pitchFamily="18" charset="0"/>
              </a:rPr>
              <a:t>Isopropryl</a:t>
            </a:r>
            <a:r>
              <a:rPr lang="en-US" sz="1000" b="0" i="0" u="none" strike="noStrike" dirty="0">
                <a:effectLst/>
                <a:latin typeface="Times New Roman" panose="02020603050405020304" pitchFamily="18" charset="0"/>
              </a:rPr>
              <a:t> Myristate Rinse. </a:t>
            </a:r>
            <a:r>
              <a:rPr lang="en-US" sz="1000" b="0" i="0" u="sng" strike="noStrike" dirty="0">
                <a:effectLst/>
                <a:latin typeface="Times New Roman" panose="02020603050405020304" pitchFamily="18" charset="0"/>
                <a:hlinkClick r:id="rId3"/>
              </a:rPr>
              <a:t>https://www.miravohealthcare.com/wp-content/uploads/2020/11/Resultz-CM-ENG-April-2019.pdf</a:t>
            </a:r>
            <a:endParaRPr lang="en-US" sz="1000" b="0" dirty="0">
              <a:effectLst/>
            </a:endParaRPr>
          </a:p>
          <a:p>
            <a:pPr marL="0" indent="0" rtl="0">
              <a:lnSpc>
                <a:spcPct val="100000"/>
              </a:lnSpc>
              <a:spcBef>
                <a:spcPts val="0"/>
              </a:spcBef>
              <a:buNone/>
            </a:pPr>
            <a:r>
              <a:rPr lang="en-US" sz="1000" b="0" i="0" u="none" strike="noStrike" dirty="0">
                <a:effectLst/>
                <a:latin typeface="Times New Roman" panose="02020603050405020304" pitchFamily="18" charset="0"/>
              </a:rPr>
              <a:t> </a:t>
            </a:r>
            <a:endParaRPr lang="en-US" sz="1000" b="0" dirty="0">
              <a:effectLst/>
            </a:endParaRPr>
          </a:p>
          <a:p>
            <a:pPr marL="0" indent="0" rtl="0">
              <a:lnSpc>
                <a:spcPct val="100000"/>
              </a:lnSpc>
              <a:spcBef>
                <a:spcPts val="0"/>
              </a:spcBef>
              <a:buNone/>
            </a:pPr>
            <a:r>
              <a:rPr lang="en-US" sz="1000" b="0" i="0" u="none" strike="noStrike" dirty="0" err="1">
                <a:effectLst/>
                <a:latin typeface="Times New Roman" panose="02020603050405020304" pitchFamily="18" charset="0"/>
              </a:rPr>
              <a:t>Bohl</a:t>
            </a:r>
            <a:r>
              <a:rPr lang="en-US" sz="1000" b="0" i="0" u="none" strike="noStrike" dirty="0">
                <a:effectLst/>
                <a:latin typeface="Times New Roman" panose="02020603050405020304" pitchFamily="18" charset="0"/>
              </a:rPr>
              <a:t>, B., </a:t>
            </a:r>
            <a:r>
              <a:rPr lang="en-US" sz="1000" b="0" i="0" u="none" strike="noStrike" dirty="0" err="1">
                <a:effectLst/>
                <a:latin typeface="Times New Roman" panose="02020603050405020304" pitchFamily="18" charset="0"/>
              </a:rPr>
              <a:t>Evetts</a:t>
            </a:r>
            <a:r>
              <a:rPr lang="en-US" sz="1000" b="0" i="0" u="none" strike="noStrike" dirty="0">
                <a:effectLst/>
                <a:latin typeface="Times New Roman" panose="02020603050405020304" pitchFamily="18" charset="0"/>
              </a:rPr>
              <a:t>, J., McClain, K., </a:t>
            </a:r>
            <a:r>
              <a:rPr lang="en-US" sz="1000" b="0" i="0" u="none" strike="noStrike" dirty="0" err="1">
                <a:effectLst/>
                <a:latin typeface="Times New Roman" panose="02020603050405020304" pitchFamily="18" charset="0"/>
              </a:rPr>
              <a:t>Rosenauer</a:t>
            </a:r>
            <a:r>
              <a:rPr lang="en-US" sz="1000" b="0" i="0" u="none" strike="noStrike" dirty="0">
                <a:effectLst/>
                <a:latin typeface="Times New Roman" panose="02020603050405020304" pitchFamily="18" charset="0"/>
              </a:rPr>
              <a:t>, A., &amp; </a:t>
            </a:r>
            <a:r>
              <a:rPr lang="en-US" sz="1000" b="0" i="0" u="none" strike="noStrike" dirty="0" err="1">
                <a:effectLst/>
                <a:latin typeface="Times New Roman" panose="02020603050405020304" pitchFamily="18" charset="0"/>
              </a:rPr>
              <a:t>Stellitano</a:t>
            </a:r>
            <a:r>
              <a:rPr lang="en-US" sz="1000" b="0" i="0" u="none" strike="noStrike" dirty="0">
                <a:effectLst/>
                <a:latin typeface="Times New Roman" panose="02020603050405020304" pitchFamily="18" charset="0"/>
              </a:rPr>
              <a:t>, E. (2015). Clinical practice update: Pediculosis capitis. </a:t>
            </a:r>
            <a:r>
              <a:rPr lang="en-US" sz="1000" b="0" i="1" u="none" strike="noStrike" dirty="0">
                <a:effectLst/>
                <a:latin typeface="Times New Roman" panose="02020603050405020304" pitchFamily="18" charset="0"/>
              </a:rPr>
              <a:t>Pediatric Nursing</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41</a:t>
            </a:r>
            <a:r>
              <a:rPr lang="en-US" sz="1000" b="0" i="0" u="none" strike="noStrike" dirty="0">
                <a:effectLst/>
                <a:latin typeface="Times New Roman" panose="02020603050405020304" pitchFamily="18" charset="0"/>
              </a:rPr>
              <a:t>(5), 227. </a:t>
            </a:r>
            <a:r>
              <a:rPr lang="en-US" sz="1000" b="0" i="0" u="sng" strike="noStrike" dirty="0">
                <a:effectLst/>
                <a:latin typeface="Times New Roman" panose="02020603050405020304" pitchFamily="18" charset="0"/>
                <a:hlinkClick r:id="rId4"/>
              </a:rPr>
              <a:t>http://www.pediatricnursing.net/ce/2017/article4105227234.pdf</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Bush, S. E., Rock, A. N., Jones, S. L., </a:t>
            </a:r>
            <a:r>
              <a:rPr lang="en-US" sz="1000" b="0" i="0" u="none" strike="noStrike" dirty="0" err="1">
                <a:effectLst/>
                <a:latin typeface="Times New Roman" panose="02020603050405020304" pitchFamily="18" charset="0"/>
              </a:rPr>
              <a:t>Malenke</a:t>
            </a:r>
            <a:r>
              <a:rPr lang="en-US" sz="1000" b="0" i="0" u="none" strike="noStrike" dirty="0">
                <a:effectLst/>
                <a:latin typeface="Times New Roman" panose="02020603050405020304" pitchFamily="18" charset="0"/>
              </a:rPr>
              <a:t>, J. R., &amp; Clayton, D. H. (2014). Efficacy of the </a:t>
            </a:r>
            <a:r>
              <a:rPr lang="en-US" sz="1000" b="0" i="0" u="none" strike="noStrike" dirty="0" err="1">
                <a:effectLst/>
                <a:latin typeface="Times New Roman" panose="02020603050405020304" pitchFamily="18" charset="0"/>
              </a:rPr>
              <a:t>LouseBuster</a:t>
            </a:r>
            <a:r>
              <a:rPr lang="en-US" sz="1000" b="0" i="0" u="none" strike="noStrike" dirty="0">
                <a:effectLst/>
                <a:latin typeface="Times New Roman" panose="02020603050405020304" pitchFamily="18" charset="0"/>
              </a:rPr>
              <a:t>, a new medical device for treating head lice (</a:t>
            </a:r>
            <a:r>
              <a:rPr lang="en-US" sz="1000" b="0" i="0" u="none" strike="noStrike" dirty="0" err="1">
                <a:effectLst/>
                <a:latin typeface="Times New Roman" panose="02020603050405020304" pitchFamily="18" charset="0"/>
              </a:rPr>
              <a:t>Anoplura</a:t>
            </a:r>
            <a:r>
              <a:rPr lang="en-US" sz="1000" b="0" i="0" u="none" strike="noStrike" dirty="0">
                <a:effectLst/>
                <a:latin typeface="Times New Roman" panose="02020603050405020304" pitchFamily="18" charset="0"/>
              </a:rPr>
              <a:t>: </a:t>
            </a:r>
            <a:r>
              <a:rPr lang="en-US" sz="1000" b="0" i="0" u="none" strike="noStrike" dirty="0" err="1">
                <a:effectLst/>
                <a:latin typeface="Times New Roman" panose="02020603050405020304" pitchFamily="18" charset="0"/>
              </a:rPr>
              <a:t>Pediculidae</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Journal of Medical Entomology</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48</a:t>
            </a:r>
            <a:r>
              <a:rPr lang="en-US" sz="1000" b="0" i="0" u="none" strike="noStrike" dirty="0">
                <a:effectLst/>
                <a:latin typeface="Times New Roman" panose="02020603050405020304" pitchFamily="18" charset="0"/>
              </a:rPr>
              <a:t>(1), 67-72. </a:t>
            </a:r>
            <a:r>
              <a:rPr lang="en-US" sz="1000" b="0" i="0" u="sng" strike="noStrike" dirty="0">
                <a:effectLst/>
                <a:latin typeface="Times New Roman" panose="02020603050405020304" pitchFamily="18" charset="0"/>
                <a:hlinkClick r:id="rId5"/>
              </a:rPr>
              <a:t>https://doi.org/10.1603/ME10122</a:t>
            </a:r>
            <a:endParaRPr lang="en-US" sz="1000" b="0" dirty="0">
              <a:effectLst/>
            </a:endParaRPr>
          </a:p>
          <a:p>
            <a:pPr marL="0" indent="0" rtl="0">
              <a:lnSpc>
                <a:spcPct val="100000"/>
              </a:lnSpc>
              <a:spcBef>
                <a:spcPts val="0"/>
              </a:spcBef>
              <a:buNone/>
            </a:pPr>
            <a:r>
              <a:rPr lang="en-US" sz="1000" b="0" i="0" u="none" strike="noStrike" dirty="0">
                <a:effectLst/>
                <a:latin typeface="Times New Roman" panose="02020603050405020304" pitchFamily="18" charset="0"/>
              </a:rPr>
              <a:t>  </a:t>
            </a:r>
            <a:endParaRPr lang="en-US" sz="1000" b="0" dirty="0">
              <a:effectLst/>
            </a:endParaRPr>
          </a:p>
          <a:p>
            <a:pPr marL="0" indent="0" rtl="0">
              <a:lnSpc>
                <a:spcPct val="100000"/>
              </a:lnSpc>
              <a:spcBef>
                <a:spcPts val="0"/>
              </a:spcBef>
              <a:buNone/>
            </a:pPr>
            <a:r>
              <a:rPr lang="en-US" sz="1000" b="0" i="0" u="none" strike="noStrike" dirty="0">
                <a:effectLst/>
                <a:latin typeface="Times New Roman" panose="02020603050405020304" pitchFamily="18" charset="0"/>
              </a:rPr>
              <a:t>Candy, K., </a:t>
            </a:r>
            <a:r>
              <a:rPr lang="en-US" sz="1000" b="0" i="0" u="none" strike="noStrike" dirty="0" err="1">
                <a:effectLst/>
                <a:latin typeface="Times New Roman" panose="02020603050405020304" pitchFamily="18" charset="0"/>
              </a:rPr>
              <a:t>Akhoundi</a:t>
            </a:r>
            <a:r>
              <a:rPr lang="en-US" sz="1000" b="0" i="0" u="none" strike="noStrike" dirty="0">
                <a:effectLst/>
                <a:latin typeface="Times New Roman" panose="02020603050405020304" pitchFamily="18" charset="0"/>
              </a:rPr>
              <a:t>, M., </a:t>
            </a:r>
            <a:r>
              <a:rPr lang="en-US" sz="1000" b="0" i="0" u="none" strike="noStrike" dirty="0" err="1">
                <a:effectLst/>
                <a:latin typeface="Times New Roman" panose="02020603050405020304" pitchFamily="18" charset="0"/>
              </a:rPr>
              <a:t>Andriantsoanirina</a:t>
            </a:r>
            <a:r>
              <a:rPr lang="en-US" sz="1000" b="0" i="0" u="none" strike="noStrike" dirty="0">
                <a:effectLst/>
                <a:latin typeface="Times New Roman" panose="02020603050405020304" pitchFamily="18" charset="0"/>
              </a:rPr>
              <a:t>, V., Durand, R., </a:t>
            </a:r>
            <a:r>
              <a:rPr lang="en-US" sz="1000" b="0" i="0" u="none" strike="noStrike" dirty="0" err="1">
                <a:effectLst/>
                <a:latin typeface="Times New Roman" panose="02020603050405020304" pitchFamily="18" charset="0"/>
              </a:rPr>
              <a:t>Bruel</a:t>
            </a:r>
            <a:r>
              <a:rPr lang="en-US" sz="1000" b="0" i="0" u="none" strike="noStrike" dirty="0">
                <a:effectLst/>
                <a:latin typeface="Times New Roman" panose="02020603050405020304" pitchFamily="18" charset="0"/>
              </a:rPr>
              <a:t>, C., &amp; </a:t>
            </a:r>
            <a:r>
              <a:rPr lang="en-US" sz="1000" b="0" i="0" u="none" strike="noStrike" dirty="0" err="1">
                <a:effectLst/>
                <a:latin typeface="Times New Roman" panose="02020603050405020304" pitchFamily="18" charset="0"/>
              </a:rPr>
              <a:t>Izri</a:t>
            </a:r>
            <a:r>
              <a:rPr lang="en-US" sz="1000" b="0" i="0" u="none" strike="noStrike" dirty="0">
                <a:effectLst/>
                <a:latin typeface="Times New Roman" panose="02020603050405020304" pitchFamily="18" charset="0"/>
              </a:rPr>
              <a:t>, A. (2020). Essential oils as a potential treatment option for pediculosis. </a:t>
            </a:r>
            <a:r>
              <a:rPr lang="en-US" sz="1000" b="0" i="1" u="none" strike="noStrike" dirty="0">
                <a:effectLst/>
                <a:latin typeface="Times New Roman" panose="02020603050405020304" pitchFamily="18" charset="0"/>
              </a:rPr>
              <a:t>Planta Medica</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86</a:t>
            </a:r>
            <a:r>
              <a:rPr lang="en-US" sz="1000" b="0" i="0" u="none" strike="noStrike" dirty="0">
                <a:effectLst/>
                <a:latin typeface="Times New Roman" panose="02020603050405020304" pitchFamily="18" charset="0"/>
              </a:rPr>
              <a:t>(09), 619-630. </a:t>
            </a:r>
            <a:r>
              <a:rPr lang="en-US" sz="1000" b="0" i="0" u="sng" strike="noStrike" dirty="0">
                <a:effectLst/>
                <a:latin typeface="Times New Roman" panose="02020603050405020304" pitchFamily="18" charset="0"/>
                <a:hlinkClick r:id="rId6"/>
              </a:rPr>
              <a:t>https://doi.org/10.1055/a-1161-9189</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(2015). Head lice information for schools. </a:t>
            </a:r>
            <a:endParaRPr lang="en-US" sz="1000" b="0" dirty="0">
              <a:effectLst/>
            </a:endParaRPr>
          </a:p>
          <a:p>
            <a:pPr marL="0" indent="0" rtl="0">
              <a:lnSpc>
                <a:spcPct val="100000"/>
              </a:lnSpc>
              <a:spcBef>
                <a:spcPts val="0"/>
              </a:spcBef>
              <a:buNone/>
            </a:pPr>
            <a:r>
              <a:rPr lang="en-US" sz="1000" b="0" i="0" u="sng" dirty="0">
                <a:effectLst/>
                <a:latin typeface="Times New Roman" panose="02020603050405020304" pitchFamily="18" charset="0"/>
              </a:rPr>
              <a:t>https://www.cdc.gov/parasites/lice/head/schools.html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(2019a). Body Lice. </a:t>
            </a:r>
            <a:r>
              <a:rPr lang="en-US" sz="1000" b="0" i="0" u="sng" strike="noStrike" dirty="0">
                <a:effectLst/>
                <a:latin typeface="Times New Roman" panose="02020603050405020304" pitchFamily="18" charset="0"/>
                <a:hlinkClick r:id="rId7"/>
              </a:rPr>
              <a:t>https://www.cdc.gov/parasites/lice/head/treatment.html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(2019b). Head lice: Biology. </a:t>
            </a:r>
            <a:endParaRPr lang="en-US" sz="1000" b="0" dirty="0">
              <a:effectLst/>
            </a:endParaRPr>
          </a:p>
          <a:p>
            <a:pPr marL="0" indent="0" rtl="0">
              <a:lnSpc>
                <a:spcPct val="100000"/>
              </a:lnSpc>
              <a:spcBef>
                <a:spcPts val="0"/>
              </a:spcBef>
              <a:buNone/>
            </a:pPr>
            <a:r>
              <a:rPr lang="en-US" sz="1000" b="0" i="0" u="sng" strike="noStrike" dirty="0">
                <a:effectLst/>
                <a:latin typeface="Times New Roman" panose="02020603050405020304" pitchFamily="18" charset="0"/>
                <a:hlinkClick r:id="rId8"/>
              </a:rPr>
              <a:t>https://www.cdc.gov/parasites/lice/head/biology.html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(2019c). Head lice: Diagnosis. </a:t>
            </a:r>
            <a:endParaRPr lang="en-US" sz="1000" b="0" dirty="0">
              <a:effectLst/>
            </a:endParaRPr>
          </a:p>
          <a:p>
            <a:pPr marL="0" indent="0" rtl="0">
              <a:lnSpc>
                <a:spcPct val="100000"/>
              </a:lnSpc>
              <a:spcBef>
                <a:spcPts val="0"/>
              </a:spcBef>
              <a:buNone/>
            </a:pPr>
            <a:r>
              <a:rPr lang="en-US" sz="1000" b="0" i="0" u="sng" dirty="0">
                <a:effectLst/>
                <a:latin typeface="Times New Roman" panose="02020603050405020304" pitchFamily="18" charset="0"/>
              </a:rPr>
              <a:t>https://www.cdc.gov/parasites/lice/head/diagnosis.html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(2019d). Head lice: Treatment. </a:t>
            </a:r>
            <a:r>
              <a:rPr lang="en-US" sz="1000" b="0" i="0" u="sng" strike="noStrike" dirty="0">
                <a:effectLst/>
                <a:latin typeface="Times New Roman" panose="02020603050405020304" pitchFamily="18" charset="0"/>
                <a:hlinkClick r:id="rId7"/>
              </a:rPr>
              <a:t>https://www.cdc.gov/parasites/lice/head/treatment.html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Centers for Disease Control [CDC]. (2020). Head lice: Frequently Asked Questions (FAQS). </a:t>
            </a:r>
            <a:r>
              <a:rPr lang="en-US" sz="1000" b="0" i="0" u="sng" strike="noStrike" dirty="0">
                <a:effectLst/>
                <a:latin typeface="Times New Roman" panose="02020603050405020304" pitchFamily="18" charset="0"/>
                <a:hlinkClick r:id="rId9"/>
              </a:rPr>
              <a:t>https://www.cdc.gov/parasites/lice/head/gen_info/faqs.html</a:t>
            </a:r>
            <a:endParaRPr lang="en-US" sz="1000" b="0" dirty="0">
              <a:effectLst/>
            </a:endParaRPr>
          </a:p>
          <a:p>
            <a:pPr marL="0" indent="0" rtl="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Devore, C. D., </a:t>
            </a:r>
            <a:r>
              <a:rPr lang="en-US" sz="1000" b="0" i="0" u="none" strike="noStrike" dirty="0" err="1">
                <a:effectLst/>
                <a:latin typeface="Times New Roman" panose="02020603050405020304" pitchFamily="18" charset="0"/>
              </a:rPr>
              <a:t>Schutze</a:t>
            </a:r>
            <a:r>
              <a:rPr lang="en-US" sz="1000" b="0" i="0" u="none" strike="noStrike" dirty="0">
                <a:effectLst/>
                <a:latin typeface="Times New Roman" panose="02020603050405020304" pitchFamily="18" charset="0"/>
              </a:rPr>
              <a:t>, G. E., The Council on School health and committee on infectious disease, Okamoto, J., Allison, M., Ancona, R., </a:t>
            </a:r>
            <a:r>
              <a:rPr lang="en-US" sz="1000" b="0" i="0" u="none" strike="noStrike" dirty="0" err="1">
                <a:effectLst/>
                <a:latin typeface="Times New Roman" panose="02020603050405020304" pitchFamily="18" charset="0"/>
              </a:rPr>
              <a:t>Attisha</a:t>
            </a:r>
            <a:r>
              <a:rPr lang="en-US" sz="1000" b="0" i="0" u="none" strike="noStrike" dirty="0">
                <a:effectLst/>
                <a:latin typeface="Times New Roman" panose="02020603050405020304" pitchFamily="18" charset="0"/>
              </a:rPr>
              <a:t>, E., De Pinto, C., Holmes, B., </a:t>
            </a:r>
            <a:r>
              <a:rPr lang="en-US" sz="1000" b="0" i="0" u="none" strike="noStrike" dirty="0" err="1">
                <a:effectLst/>
                <a:latin typeface="Times New Roman" panose="02020603050405020304" pitchFamily="18" charset="0"/>
              </a:rPr>
              <a:t>Kjolhede</a:t>
            </a:r>
            <a:r>
              <a:rPr lang="en-US" sz="1000" b="0" i="0" u="none" strike="noStrike" dirty="0">
                <a:effectLst/>
                <a:latin typeface="Times New Roman" panose="02020603050405020304" pitchFamily="18" charset="0"/>
              </a:rPr>
              <a:t>, C., Lerner, M., </a:t>
            </a:r>
            <a:r>
              <a:rPr lang="en-US" sz="1000" b="0" i="0" u="none" strike="noStrike" dirty="0" err="1">
                <a:effectLst/>
                <a:latin typeface="Times New Roman" panose="02020603050405020304" pitchFamily="18" charset="0"/>
              </a:rPr>
              <a:t>Ninier</a:t>
            </a:r>
            <a:r>
              <a:rPr lang="en-US" sz="1000" b="0" i="0" u="none" strike="noStrike" dirty="0">
                <a:effectLst/>
                <a:latin typeface="Times New Roman" panose="02020603050405020304" pitchFamily="18" charset="0"/>
              </a:rPr>
              <a:t>, M, Weiss-Harrison, A., Young, T, Byington, C. L, </a:t>
            </a:r>
            <a:r>
              <a:rPr lang="en-US" sz="1000" b="0" i="0" u="none" strike="noStrike" dirty="0" err="1">
                <a:effectLst/>
                <a:latin typeface="Times New Roman" panose="02020603050405020304" pitchFamily="18" charset="0"/>
              </a:rPr>
              <a:t>Maldanado</a:t>
            </a:r>
            <a:r>
              <a:rPr lang="en-US" sz="1000" b="0" i="0" u="none" strike="noStrike" dirty="0">
                <a:effectLst/>
                <a:latin typeface="Times New Roman" panose="02020603050405020304" pitchFamily="18" charset="0"/>
              </a:rPr>
              <a:t>, Y. A., Barnett, E. D., Davies, H.D., Edwards, K. M, ... </a:t>
            </a:r>
            <a:r>
              <a:rPr lang="en-US" sz="1000" b="0" i="0" u="none" strike="noStrike" dirty="0" err="1">
                <a:effectLst/>
                <a:latin typeface="Times New Roman" panose="02020603050405020304" pitchFamily="18" charset="0"/>
              </a:rPr>
              <a:t>Zaoutis</a:t>
            </a:r>
            <a:r>
              <a:rPr lang="en-US" sz="1000" b="0" i="0" u="none" strike="noStrike" dirty="0">
                <a:effectLst/>
                <a:latin typeface="Times New Roman" panose="02020603050405020304" pitchFamily="18" charset="0"/>
              </a:rPr>
              <a:t>, T. E. (2015). Head lice. </a:t>
            </a:r>
            <a:r>
              <a:rPr lang="en-US" sz="1000" b="0" i="1" u="none" strike="noStrike" dirty="0">
                <a:effectLst/>
                <a:latin typeface="Times New Roman" panose="02020603050405020304" pitchFamily="18" charset="0"/>
              </a:rPr>
              <a:t>Pediatrics</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135</a:t>
            </a:r>
            <a:r>
              <a:rPr lang="en-US" sz="1000" b="0" i="0" u="none" strike="noStrike" dirty="0">
                <a:effectLst/>
                <a:latin typeface="Times New Roman" panose="02020603050405020304" pitchFamily="18" charset="0"/>
              </a:rPr>
              <a:t>(5), e1355-e1365. Reaffirmed June 2020. </a:t>
            </a:r>
            <a:r>
              <a:rPr lang="en-US" sz="1000" b="0" i="0" u="sng" strike="noStrike" dirty="0">
                <a:effectLst/>
                <a:latin typeface="Times New Roman" panose="02020603050405020304" pitchFamily="18" charset="0"/>
                <a:hlinkClick r:id="rId10"/>
              </a:rPr>
              <a:t>https://publications.aap.org/pediatrics/article/135/5/e1355/33653/Head-Lice</a:t>
            </a:r>
            <a:endParaRPr lang="en-US" sz="1000" b="0" dirty="0">
              <a:effectLst/>
            </a:endParaRPr>
          </a:p>
        </p:txBody>
      </p:sp>
    </p:spTree>
    <p:extLst>
      <p:ext uri="{BB962C8B-B14F-4D97-AF65-F5344CB8AC3E}">
        <p14:creationId xmlns:p14="http://schemas.microsoft.com/office/powerpoint/2010/main" val="238849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F1917-38D0-D3AE-BF78-B6F6254920B5}"/>
              </a:ext>
            </a:extLst>
          </p:cNvPr>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025ED-BF62-3CF5-0D2B-C800A30FBA00}"/>
              </a:ext>
            </a:extLst>
          </p:cNvPr>
          <p:cNvSpPr>
            <a:spLocks noGrp="1"/>
          </p:cNvSpPr>
          <p:nvPr>
            <p:ph idx="1"/>
          </p:nvPr>
        </p:nvSpPr>
        <p:spPr>
          <a:xfrm>
            <a:off x="838200" y="1929384"/>
            <a:ext cx="10515600" cy="4251960"/>
          </a:xfrm>
        </p:spPr>
        <p:txBody>
          <a:bodyPr>
            <a:normAutofit/>
          </a:bodyPr>
          <a:lstStyle/>
          <a:p>
            <a:pPr marL="0" indent="0" rtl="0">
              <a:lnSpc>
                <a:spcPct val="100000"/>
              </a:lnSpc>
              <a:spcBef>
                <a:spcPts val="0"/>
              </a:spcBef>
              <a:spcAft>
                <a:spcPts val="0"/>
              </a:spcAft>
              <a:buNone/>
            </a:pPr>
            <a:r>
              <a:rPr lang="en-US" sz="1000" b="0" i="0" u="none" strike="noStrike" dirty="0" err="1">
                <a:effectLst/>
                <a:latin typeface="Times New Roman" panose="02020603050405020304" pitchFamily="18" charset="0"/>
              </a:rPr>
              <a:t>Feldmeier</a:t>
            </a:r>
            <a:r>
              <a:rPr lang="en-US" sz="1000" b="0" i="0" u="none" strike="noStrike" dirty="0">
                <a:effectLst/>
                <a:latin typeface="Times New Roman" panose="02020603050405020304" pitchFamily="18" charset="0"/>
              </a:rPr>
              <a:t>, H. (2014). Treatment of pediculosis capitis: A critical appraisal of the current literature. </a:t>
            </a:r>
            <a:r>
              <a:rPr lang="en-US" sz="1000" b="0" i="1" u="none" strike="noStrike" dirty="0">
                <a:effectLst/>
                <a:latin typeface="Times New Roman" panose="02020603050405020304" pitchFamily="18" charset="0"/>
              </a:rPr>
              <a:t>American Journal of Clinical Dermatology</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15</a:t>
            </a:r>
            <a:r>
              <a:rPr lang="en-US" sz="1000" b="0" i="0" u="none" strike="noStrike" dirty="0">
                <a:effectLst/>
                <a:latin typeface="Times New Roman" panose="02020603050405020304" pitchFamily="18" charset="0"/>
              </a:rPr>
              <a:t>(5), 401-412. </a:t>
            </a:r>
            <a:r>
              <a:rPr lang="en-US" sz="1000" b="0" i="0" u="sng" strike="noStrike" dirty="0">
                <a:effectLst/>
                <a:latin typeface="Times New Roman" panose="02020603050405020304" pitchFamily="18" charset="0"/>
                <a:hlinkClick r:id="rId3"/>
              </a:rPr>
              <a:t>https://doi.org/10.1007/s40257-014-0094-4</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a:effectLst/>
                <a:latin typeface="Times New Roman" panose="02020603050405020304" pitchFamily="18" charset="0"/>
              </a:rPr>
              <a:t>Gunning, K., </a:t>
            </a:r>
            <a:r>
              <a:rPr lang="en-US" sz="1000" b="0" i="0" u="none" strike="noStrike" dirty="0" err="1">
                <a:effectLst/>
                <a:latin typeface="Times New Roman" panose="02020603050405020304" pitchFamily="18" charset="0"/>
              </a:rPr>
              <a:t>Kiraly</a:t>
            </a:r>
            <a:r>
              <a:rPr lang="en-US" sz="1000" b="0" i="0" u="none" strike="noStrike" dirty="0">
                <a:effectLst/>
                <a:latin typeface="Times New Roman" panose="02020603050405020304" pitchFamily="18" charset="0"/>
              </a:rPr>
              <a:t>, B., &amp; </a:t>
            </a:r>
            <a:r>
              <a:rPr lang="en-US" sz="1000" b="0" i="0" u="none" strike="noStrike" dirty="0" err="1">
                <a:effectLst/>
                <a:latin typeface="Times New Roman" panose="02020603050405020304" pitchFamily="18" charset="0"/>
              </a:rPr>
              <a:t>Pippitt</a:t>
            </a:r>
            <a:r>
              <a:rPr lang="en-US" sz="1000" b="0" i="0" u="none" strike="noStrike" dirty="0">
                <a:effectLst/>
                <a:latin typeface="Times New Roman" panose="02020603050405020304" pitchFamily="18" charset="0"/>
              </a:rPr>
              <a:t>, K. (2019). Lice and scabies: Treatment update. </a:t>
            </a:r>
            <a:r>
              <a:rPr lang="en-US" sz="1000" b="0" i="1" u="none" strike="noStrike" dirty="0">
                <a:effectLst/>
                <a:latin typeface="Times New Roman" panose="02020603050405020304" pitchFamily="18" charset="0"/>
              </a:rPr>
              <a:t>American Family Physician</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99</a:t>
            </a:r>
            <a:r>
              <a:rPr lang="en-US" sz="1000" b="0" i="0" u="none" strike="noStrike" dirty="0">
                <a:effectLst/>
                <a:latin typeface="Times New Roman" panose="02020603050405020304" pitchFamily="18" charset="0"/>
              </a:rPr>
              <a:t>(10), 635-642. </a:t>
            </a:r>
            <a:r>
              <a:rPr lang="en-US" sz="1000" b="0" i="0" u="sng" strike="noStrike" dirty="0">
                <a:effectLst/>
                <a:latin typeface="Times New Roman" panose="02020603050405020304" pitchFamily="18" charset="0"/>
                <a:hlinkClick r:id="rId4"/>
              </a:rPr>
              <a:t>https://www.aafp.org/afp/2019/0515/p635.html</a:t>
            </a:r>
            <a:endParaRPr lang="en-US" sz="1000" b="0" dirty="0">
              <a:effectLst/>
            </a:endParaRPr>
          </a:p>
          <a:p>
            <a:pPr marL="0" indent="0" rtl="0">
              <a:lnSpc>
                <a:spcPct val="100000"/>
              </a:lnSpc>
              <a:spcBef>
                <a:spcPts val="0"/>
              </a:spcBef>
              <a:spcAft>
                <a:spcPts val="0"/>
              </a:spcAft>
              <a:buNone/>
            </a:pPr>
            <a:r>
              <a:rPr lang="en-US" sz="1000" b="0" i="0" u="none" strike="noStrike" dirty="0">
                <a:effectLst/>
                <a:latin typeface="Times New Roman" panose="02020603050405020304" pitchFamily="18" charset="0"/>
              </a:rPr>
              <a:t>          </a:t>
            </a:r>
            <a:endParaRPr lang="en-US" sz="1000" b="0" dirty="0">
              <a:effectLst/>
            </a:endParaRPr>
          </a:p>
          <a:p>
            <a:pPr marL="0" indent="0" rtl="0">
              <a:lnSpc>
                <a:spcPct val="100000"/>
              </a:lnSpc>
              <a:spcBef>
                <a:spcPts val="0"/>
              </a:spcBef>
              <a:spcAft>
                <a:spcPts val="0"/>
              </a:spcAft>
              <a:buNone/>
            </a:pPr>
            <a:r>
              <a:rPr lang="en-US" sz="1000" b="0" i="0" u="none" strike="noStrike" dirty="0">
                <a:effectLst/>
                <a:latin typeface="Times New Roman" panose="02020603050405020304" pitchFamily="18" charset="0"/>
              </a:rPr>
              <a:t>Hurst, S. K., Dotson, J. A. W., Butterfield, P., Corbett, C. F., &amp; </a:t>
            </a:r>
            <a:r>
              <a:rPr lang="en-US" sz="1000" b="0" i="0" u="none" strike="noStrike" dirty="0" err="1">
                <a:effectLst/>
                <a:latin typeface="Times New Roman" panose="02020603050405020304" pitchFamily="18" charset="0"/>
              </a:rPr>
              <a:t>Oneal</a:t>
            </a:r>
            <a:r>
              <a:rPr lang="en-US" sz="1000" b="0" i="0" u="none" strike="noStrike" dirty="0">
                <a:effectLst/>
                <a:latin typeface="Times New Roman" panose="02020603050405020304" pitchFamily="18" charset="0"/>
              </a:rPr>
              <a:t>, G. (2020, April). Stigma resulting from head lice infestation: A concept analysis and implications for public health. </a:t>
            </a:r>
            <a:r>
              <a:rPr lang="en-US" sz="1000" b="0" i="1" u="none" strike="noStrike" dirty="0">
                <a:effectLst/>
                <a:latin typeface="Times New Roman" panose="02020603050405020304" pitchFamily="18" charset="0"/>
              </a:rPr>
              <a:t>Nursing Forum</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55</a:t>
            </a:r>
            <a:r>
              <a:rPr lang="en-US" sz="1000" b="0" i="0" u="none" strike="noStrike" dirty="0">
                <a:effectLst/>
                <a:latin typeface="Times New Roman" panose="02020603050405020304" pitchFamily="18" charset="0"/>
              </a:rPr>
              <a:t>(2), 252-258). </a:t>
            </a:r>
            <a:r>
              <a:rPr lang="en-US" sz="1000" b="0" i="0" u="sng" strike="noStrike" dirty="0">
                <a:effectLst/>
                <a:latin typeface="Times New Roman" panose="02020603050405020304" pitchFamily="18" charset="0"/>
                <a:hlinkClick r:id="rId5"/>
              </a:rPr>
              <a:t>https://doi.org/10.1111/nuf.12423</a:t>
            </a:r>
            <a:endParaRPr lang="en-US" sz="1000" b="0" dirty="0">
              <a:effectLst/>
            </a:endParaRPr>
          </a:p>
          <a:p>
            <a:pPr marL="0" indent="0">
              <a:lnSpc>
                <a:spcPct val="100000"/>
              </a:lnSpc>
              <a:spcBef>
                <a:spcPts val="0"/>
              </a:spcBef>
              <a:buNone/>
            </a:pPr>
            <a:br>
              <a:rPr lang="en-US" sz="1000" b="0" dirty="0">
                <a:effectLst/>
              </a:rPr>
            </a:br>
            <a:r>
              <a:rPr lang="en-US" sz="1000" b="0" i="0" u="none" strike="noStrike" dirty="0">
                <a:effectLst/>
                <a:latin typeface="Times New Roman" panose="02020603050405020304" pitchFamily="18" charset="0"/>
              </a:rPr>
              <a:t>Kamath, S., &amp; Kenner-Bell, B. (2020). Infestations, bites, and insect repellents. </a:t>
            </a:r>
            <a:r>
              <a:rPr lang="en-US" sz="1000" b="0" i="1" u="none" strike="noStrike" dirty="0">
                <a:effectLst/>
                <a:latin typeface="Times New Roman" panose="02020603050405020304" pitchFamily="18" charset="0"/>
              </a:rPr>
              <a:t>Pediatric Annals</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49</a:t>
            </a:r>
            <a:r>
              <a:rPr lang="en-US" sz="1000" b="0" i="0" u="none" strike="noStrike" dirty="0">
                <a:effectLst/>
                <a:latin typeface="Times New Roman" panose="02020603050405020304" pitchFamily="18" charset="0"/>
              </a:rPr>
              <a:t>(3), e124-e131. </a:t>
            </a:r>
            <a:r>
              <a:rPr lang="en-US" sz="1000" b="0" i="0" u="sng" strike="noStrike" dirty="0">
                <a:effectLst/>
                <a:latin typeface="Times New Roman" panose="02020603050405020304" pitchFamily="18" charset="0"/>
                <a:hlinkClick r:id="rId6"/>
              </a:rPr>
              <a:t>https://doi.org/10.3928/19382359-20200214-01</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a:effectLst/>
                <a:latin typeface="Times New Roman" panose="02020603050405020304" pitchFamily="18" charset="0"/>
              </a:rPr>
              <a:t>Imboden, A. (2019). Effective treatments for head lice. </a:t>
            </a:r>
            <a:r>
              <a:rPr lang="en-US" sz="1000" b="0" i="1" u="none" strike="noStrike" dirty="0">
                <a:effectLst/>
                <a:latin typeface="Times New Roman" panose="02020603050405020304" pitchFamily="18" charset="0"/>
              </a:rPr>
              <a:t>The Nurse Practitioner</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44</a:t>
            </a:r>
            <a:r>
              <a:rPr lang="en-US" sz="1000" b="0" i="0" u="none" strike="noStrike" dirty="0">
                <a:effectLst/>
                <a:latin typeface="Times New Roman" panose="02020603050405020304" pitchFamily="18" charset="0"/>
              </a:rPr>
              <a:t>(9), 36-42. </a:t>
            </a:r>
            <a:r>
              <a:rPr lang="en-US" sz="1000" b="0" i="0" u="sng" strike="noStrike" dirty="0">
                <a:effectLst/>
                <a:latin typeface="Times New Roman" panose="02020603050405020304" pitchFamily="18" charset="0"/>
                <a:hlinkClick r:id="rId7"/>
              </a:rPr>
              <a:t>https://doi.org/10.1097/01.NPR.0000574668.19239.db</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a:effectLst/>
                <a:latin typeface="Times New Roman" panose="02020603050405020304" pitchFamily="18" charset="0"/>
              </a:rPr>
              <a:t>National Association of School Nurses [NASN]. 2020. Head lice management in schools (Position Statement). </a:t>
            </a:r>
            <a:r>
              <a:rPr lang="en-US" sz="1000" b="0" i="0" u="sng" strike="noStrike" dirty="0">
                <a:effectLst/>
                <a:latin typeface="Times New Roman" panose="02020603050405020304" pitchFamily="18" charset="0"/>
                <a:hlinkClick r:id="rId8"/>
              </a:rPr>
              <a:t>https://www.nasn.org/nasn-resources/professional-practice-documents/position-statements/ps-head-lice</a:t>
            </a:r>
            <a:endParaRPr lang="en-US" sz="1000" b="0" dirty="0">
              <a:effectLst/>
            </a:endParaRPr>
          </a:p>
          <a:p>
            <a:pPr marL="0" indent="0" rtl="0">
              <a:lnSpc>
                <a:spcPct val="100000"/>
              </a:lnSpc>
              <a:spcBef>
                <a:spcPts val="0"/>
              </a:spcBef>
              <a:spcAft>
                <a:spcPts val="0"/>
              </a:spcAft>
              <a:buNone/>
            </a:pPr>
            <a:r>
              <a:rPr lang="en-US" sz="1000" b="0" i="0" u="none" strike="noStrike" dirty="0">
                <a:effectLst/>
                <a:latin typeface="Times New Roman" panose="02020603050405020304" pitchFamily="18" charset="0"/>
              </a:rPr>
              <a:t> </a:t>
            </a:r>
            <a:endParaRPr lang="en-US" sz="1000" b="0" dirty="0">
              <a:effectLst/>
            </a:endParaRPr>
          </a:p>
          <a:p>
            <a:pPr marL="0" indent="0" rtl="0">
              <a:lnSpc>
                <a:spcPct val="100000"/>
              </a:lnSpc>
              <a:spcBef>
                <a:spcPts val="0"/>
              </a:spcBef>
              <a:spcAft>
                <a:spcPts val="0"/>
              </a:spcAft>
              <a:buNone/>
            </a:pPr>
            <a:r>
              <a:rPr lang="en-US" sz="1000" b="0" i="0" u="none" strike="noStrike" dirty="0" err="1">
                <a:effectLst/>
                <a:latin typeface="Times New Roman" panose="02020603050405020304" pitchFamily="18" charset="0"/>
              </a:rPr>
              <a:t>Ogbuefi</a:t>
            </a:r>
            <a:r>
              <a:rPr lang="en-US" sz="1000" b="0" i="0" u="none" strike="noStrike" dirty="0">
                <a:effectLst/>
                <a:latin typeface="Times New Roman" panose="02020603050405020304" pitchFamily="18" charset="0"/>
              </a:rPr>
              <a:t>, N., &amp; Kenner-Bell, B. (2021). Common pediatric infestations: Update on diagnosis and treatment of scabies, head lice, and bed bugs. </a:t>
            </a:r>
            <a:r>
              <a:rPr lang="en-US" sz="1000" b="0" i="1" u="none" strike="noStrike" dirty="0">
                <a:effectLst/>
                <a:latin typeface="Times New Roman" panose="02020603050405020304" pitchFamily="18" charset="0"/>
              </a:rPr>
              <a:t>Current Opinion in Pediatrics</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33</a:t>
            </a:r>
            <a:r>
              <a:rPr lang="en-US" sz="1000" b="0" i="0" u="none" strike="noStrike" dirty="0">
                <a:effectLst/>
                <a:latin typeface="Times New Roman" panose="02020603050405020304" pitchFamily="18" charset="0"/>
              </a:rPr>
              <a:t>(4), 410-415. </a:t>
            </a:r>
            <a:r>
              <a:rPr lang="en-US" sz="1000" b="0" i="0" u="sng" strike="noStrike" dirty="0">
                <a:effectLst/>
                <a:latin typeface="Times New Roman" panose="02020603050405020304" pitchFamily="18" charset="0"/>
                <a:hlinkClick r:id="rId9"/>
              </a:rPr>
              <a:t>https://doi.org/10.1097/MOP.0000000000001031</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err="1">
                <a:effectLst/>
                <a:latin typeface="Times New Roman" panose="02020603050405020304" pitchFamily="18" charset="0"/>
              </a:rPr>
              <a:t>Oung</a:t>
            </a:r>
            <a:r>
              <a:rPr lang="en-US" sz="1000" b="0" i="0" u="none" strike="noStrike" dirty="0">
                <a:effectLst/>
                <a:latin typeface="Times New Roman" panose="02020603050405020304" pitchFamily="18" charset="0"/>
              </a:rPr>
              <a:t>, A. B. (2018). Is oral ivermectin an effective treatment option for refractory pediculosis capitis?. </a:t>
            </a:r>
            <a:r>
              <a:rPr lang="en-US" sz="1000" b="0" i="1" u="none" strike="noStrike" dirty="0">
                <a:effectLst/>
                <a:latin typeface="Times New Roman" panose="02020603050405020304" pitchFamily="18" charset="0"/>
              </a:rPr>
              <a:t>Evidence-Based Practice</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21</a:t>
            </a:r>
            <a:r>
              <a:rPr lang="en-US" sz="1000" b="0" i="0" u="none" strike="noStrike" dirty="0">
                <a:effectLst/>
                <a:latin typeface="Times New Roman" panose="02020603050405020304" pitchFamily="18" charset="0"/>
              </a:rPr>
              <a:t>(9), 15. </a:t>
            </a:r>
            <a:r>
              <a:rPr lang="en-US" sz="1000" b="0" i="0" u="sng" strike="noStrike" dirty="0">
                <a:effectLst/>
                <a:latin typeface="Times New Roman" panose="02020603050405020304" pitchFamily="18" charset="0"/>
                <a:hlinkClick r:id="rId10"/>
              </a:rPr>
              <a:t>https://doi.org/10.1097/EBP.0000000000000069</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err="1">
                <a:effectLst/>
                <a:latin typeface="Times New Roman" panose="02020603050405020304" pitchFamily="18" charset="0"/>
              </a:rPr>
              <a:t>Sanchezruiz</a:t>
            </a:r>
            <a:r>
              <a:rPr lang="en-US" sz="1000" b="0" i="0" u="none" strike="noStrike" dirty="0">
                <a:effectLst/>
                <a:latin typeface="Times New Roman" panose="02020603050405020304" pitchFamily="18" charset="0"/>
              </a:rPr>
              <a:t>, W. L., </a:t>
            </a:r>
            <a:r>
              <a:rPr lang="en-US" sz="1000" b="0" i="0" u="none" strike="noStrike" dirty="0" err="1">
                <a:effectLst/>
                <a:latin typeface="Times New Roman" panose="02020603050405020304" pitchFamily="18" charset="0"/>
              </a:rPr>
              <a:t>Nuzum</a:t>
            </a:r>
            <a:r>
              <a:rPr lang="en-US" sz="1000" b="0" i="0" u="none" strike="noStrike" dirty="0">
                <a:effectLst/>
                <a:latin typeface="Times New Roman" panose="02020603050405020304" pitchFamily="18" charset="0"/>
              </a:rPr>
              <a:t>, D. S., &amp; </a:t>
            </a:r>
            <a:r>
              <a:rPr lang="en-US" sz="1000" b="0" i="0" u="none" strike="noStrike" dirty="0" err="1">
                <a:effectLst/>
                <a:latin typeface="Times New Roman" panose="02020603050405020304" pitchFamily="18" charset="0"/>
              </a:rPr>
              <a:t>Kouzi</a:t>
            </a:r>
            <a:r>
              <a:rPr lang="en-US" sz="1000" b="0" i="0" u="none" strike="noStrike" dirty="0">
                <a:effectLst/>
                <a:latin typeface="Times New Roman" panose="02020603050405020304" pitchFamily="18" charset="0"/>
              </a:rPr>
              <a:t>, S. A. (2018). Oral ivermectin for the treatment of head lice infestation. </a:t>
            </a:r>
            <a:r>
              <a:rPr lang="en-US" sz="1000" b="0" i="1" u="none" strike="noStrike" dirty="0">
                <a:effectLst/>
                <a:latin typeface="Times New Roman" panose="02020603050405020304" pitchFamily="18" charset="0"/>
              </a:rPr>
              <a:t>The Bulletin of the American Society of Hospital Pharmacists</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75</a:t>
            </a:r>
            <a:r>
              <a:rPr lang="en-US" sz="1000" b="0" i="0" u="none" strike="noStrike" dirty="0">
                <a:effectLst/>
                <a:latin typeface="Times New Roman" panose="02020603050405020304" pitchFamily="18" charset="0"/>
              </a:rPr>
              <a:t>(13), 937-943. </a:t>
            </a:r>
            <a:r>
              <a:rPr lang="en-US" sz="1000" b="0" i="0" u="sng" strike="noStrike" dirty="0">
                <a:effectLst/>
                <a:latin typeface="Times New Roman" panose="02020603050405020304" pitchFamily="18" charset="0"/>
                <a:hlinkClick r:id="rId11"/>
              </a:rPr>
              <a:t>https://doi.org/10.2146/ajhp170464</a:t>
            </a:r>
            <a:endParaRPr lang="en-US" sz="1000" b="0" dirty="0">
              <a:effectLst/>
            </a:endParaRPr>
          </a:p>
          <a:p>
            <a:pPr marL="0" indent="0" rtl="0">
              <a:lnSpc>
                <a:spcPct val="100000"/>
              </a:lnSpc>
              <a:spcBef>
                <a:spcPts val="0"/>
              </a:spcBef>
              <a:spcAft>
                <a:spcPts val="0"/>
              </a:spcAft>
              <a:buNone/>
            </a:pPr>
            <a:br>
              <a:rPr lang="en-US" sz="1000" b="0" dirty="0">
                <a:effectLst/>
              </a:rPr>
            </a:br>
            <a:r>
              <a:rPr lang="en-US" sz="1000" b="0" i="0" u="none" strike="noStrike" dirty="0" err="1">
                <a:effectLst/>
                <a:latin typeface="Times New Roman" panose="02020603050405020304" pitchFamily="18" charset="0"/>
              </a:rPr>
              <a:t>Vassantachart</a:t>
            </a:r>
            <a:r>
              <a:rPr lang="en-US" sz="1000" b="0" i="0" u="none" strike="noStrike" dirty="0">
                <a:effectLst/>
                <a:latin typeface="Times New Roman" panose="02020603050405020304" pitchFamily="18" charset="0"/>
              </a:rPr>
              <a:t>, J. M., Florentino, A., &amp; </a:t>
            </a:r>
            <a:r>
              <a:rPr lang="en-US" sz="1000" b="0" i="0" u="none" strike="noStrike" dirty="0" err="1">
                <a:effectLst/>
                <a:latin typeface="Times New Roman" panose="02020603050405020304" pitchFamily="18" charset="0"/>
              </a:rPr>
              <a:t>Admani</a:t>
            </a:r>
            <a:r>
              <a:rPr lang="en-US" sz="1000" b="0" i="0" u="none" strike="noStrike" dirty="0">
                <a:effectLst/>
                <a:latin typeface="Times New Roman" panose="02020603050405020304" pitchFamily="18" charset="0"/>
              </a:rPr>
              <a:t>, S. (2021). Lice infestations in the pediatric population. </a:t>
            </a:r>
            <a:r>
              <a:rPr lang="en-US" sz="1000" b="0" i="1" u="none" strike="noStrike" dirty="0">
                <a:effectLst/>
                <a:latin typeface="Times New Roman" panose="02020603050405020304" pitchFamily="18" charset="0"/>
              </a:rPr>
              <a:t>Journal of the Dermatology Nurses' Association</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13</a:t>
            </a:r>
            <a:r>
              <a:rPr lang="en-US" sz="1000" b="0" i="0" u="none" strike="noStrike" dirty="0">
                <a:effectLst/>
                <a:latin typeface="Times New Roman" panose="02020603050405020304" pitchFamily="18" charset="0"/>
              </a:rPr>
              <a:t>(5), 284-287. </a:t>
            </a:r>
            <a:r>
              <a:rPr lang="en-US" sz="1000" b="0" i="0" u="sng" strike="noStrike" dirty="0">
                <a:effectLst/>
                <a:latin typeface="Times New Roman" panose="02020603050405020304" pitchFamily="18" charset="0"/>
                <a:hlinkClick r:id="rId12"/>
              </a:rPr>
              <a:t>https://doi.org/10.1097/JDN.0000000000000636</a:t>
            </a:r>
            <a:endParaRPr lang="en-US" sz="1000" b="0" dirty="0">
              <a:effectLst/>
            </a:endParaRPr>
          </a:p>
          <a:p>
            <a:pPr marL="0" indent="0" rtl="0">
              <a:lnSpc>
                <a:spcPct val="100000"/>
              </a:lnSpc>
              <a:spcBef>
                <a:spcPts val="0"/>
              </a:spcBef>
              <a:spcAft>
                <a:spcPts val="0"/>
              </a:spcAft>
              <a:buNone/>
            </a:pPr>
            <a:r>
              <a:rPr lang="en-US" sz="1000" b="0" i="0" u="none" strike="noStrike" dirty="0">
                <a:effectLst/>
                <a:latin typeface="Times New Roman" panose="02020603050405020304" pitchFamily="18" charset="0"/>
              </a:rPr>
              <a:t> </a:t>
            </a:r>
            <a:endParaRPr lang="en-US" sz="1000" b="0" dirty="0">
              <a:effectLst/>
            </a:endParaRPr>
          </a:p>
          <a:p>
            <a:pPr marL="0" indent="0" rtl="0">
              <a:lnSpc>
                <a:spcPct val="100000"/>
              </a:lnSpc>
              <a:spcBef>
                <a:spcPts val="0"/>
              </a:spcBef>
              <a:spcAft>
                <a:spcPts val="0"/>
              </a:spcAft>
              <a:buNone/>
            </a:pPr>
            <a:r>
              <a:rPr lang="en-US" sz="1000" b="0" i="0" u="none" strike="noStrike" dirty="0">
                <a:effectLst/>
                <a:latin typeface="Times New Roman" panose="02020603050405020304" pitchFamily="18" charset="0"/>
              </a:rPr>
              <a:t>Webber, E., &amp; McConnell, S. (2018). Lice update: Management and treatment in the home. </a:t>
            </a:r>
            <a:r>
              <a:rPr lang="en-US" sz="1000" b="0" i="1" u="none" strike="noStrike" dirty="0">
                <a:effectLst/>
                <a:latin typeface="Times New Roman" panose="02020603050405020304" pitchFamily="18" charset="0"/>
              </a:rPr>
              <a:t>Home Healthcare Now</a:t>
            </a:r>
            <a:r>
              <a:rPr lang="en-US" sz="1000" b="0" i="0" u="none" strike="noStrike" dirty="0">
                <a:effectLst/>
                <a:latin typeface="Times New Roman" panose="02020603050405020304" pitchFamily="18" charset="0"/>
              </a:rPr>
              <a:t>, </a:t>
            </a:r>
            <a:r>
              <a:rPr lang="en-US" sz="1000" b="0" i="1" u="none" strike="noStrike" dirty="0">
                <a:effectLst/>
                <a:latin typeface="Times New Roman" panose="02020603050405020304" pitchFamily="18" charset="0"/>
              </a:rPr>
              <a:t>36</a:t>
            </a:r>
            <a:r>
              <a:rPr lang="en-US" sz="1000" b="0" i="0" u="none" strike="noStrike" dirty="0">
                <a:effectLst/>
                <a:latin typeface="Times New Roman" panose="02020603050405020304" pitchFamily="18" charset="0"/>
              </a:rPr>
              <a:t>(5), 289-294. </a:t>
            </a:r>
            <a:r>
              <a:rPr lang="en-US" sz="1000" b="0" i="0" u="sng" strike="noStrike" dirty="0">
                <a:effectLst/>
                <a:latin typeface="Times New Roman" panose="02020603050405020304" pitchFamily="18" charset="0"/>
                <a:hlinkClick r:id="rId13"/>
              </a:rPr>
              <a:t>https://doi.org/10.1097/NHH.000000000000067</a:t>
            </a:r>
            <a:endParaRPr lang="en-US" sz="1000" b="0" dirty="0">
              <a:effectLst/>
            </a:endParaRPr>
          </a:p>
          <a:p>
            <a:endParaRPr lang="en-US" sz="1000" dirty="0"/>
          </a:p>
        </p:txBody>
      </p:sp>
    </p:spTree>
    <p:extLst>
      <p:ext uri="{BB962C8B-B14F-4D97-AF65-F5344CB8AC3E}">
        <p14:creationId xmlns:p14="http://schemas.microsoft.com/office/powerpoint/2010/main" val="245190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06A3A-3DE6-A9D3-EBD9-39DB1182D955}"/>
              </a:ext>
            </a:extLst>
          </p:cNvPr>
          <p:cNvSpPr>
            <a:spLocks noGrp="1"/>
          </p:cNvSpPr>
          <p:nvPr>
            <p:ph type="title"/>
          </p:nvPr>
        </p:nvSpPr>
        <p:spPr>
          <a:xfrm>
            <a:off x="838200" y="365125"/>
            <a:ext cx="10515600" cy="1325563"/>
          </a:xfrm>
        </p:spPr>
        <p:txBody>
          <a:bodyPr>
            <a:normAutofit/>
          </a:bodyPr>
          <a:lstStyle/>
          <a:p>
            <a:r>
              <a:rPr lang="en-US" sz="5400" dirty="0"/>
              <a:t>Head Lice are Parasites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2BC702-5947-AD05-843C-8701CF27C13C}"/>
              </a:ext>
            </a:extLst>
          </p:cNvPr>
          <p:cNvSpPr>
            <a:spLocks noGrp="1"/>
          </p:cNvSpPr>
          <p:nvPr>
            <p:ph idx="1"/>
          </p:nvPr>
        </p:nvSpPr>
        <p:spPr>
          <a:xfrm>
            <a:off x="838200" y="1929384"/>
            <a:ext cx="10515600" cy="4251960"/>
          </a:xfrm>
        </p:spPr>
        <p:txBody>
          <a:bodyPr>
            <a:noAutofit/>
          </a:bodyPr>
          <a:lstStyle/>
          <a:p>
            <a:r>
              <a:rPr lang="en-US" sz="2400" b="1" dirty="0"/>
              <a:t>Head lice (</a:t>
            </a:r>
            <a:r>
              <a:rPr lang="en-US" sz="2400" b="1" i="1" dirty="0"/>
              <a:t>Pediculus </a:t>
            </a:r>
            <a:r>
              <a:rPr lang="en-US" sz="2400" b="1" i="1" dirty="0" err="1"/>
              <a:t>humanus</a:t>
            </a:r>
            <a:r>
              <a:rPr lang="en-US" sz="2400" b="1" i="1" dirty="0"/>
              <a:t> capitis</a:t>
            </a:r>
            <a:r>
              <a:rPr lang="en-US" sz="2400" b="1" dirty="0"/>
              <a:t>)</a:t>
            </a:r>
          </a:p>
          <a:p>
            <a:pPr lvl="1"/>
            <a:r>
              <a:rPr lang="en-US" dirty="0"/>
              <a:t>Do not transmit disease</a:t>
            </a:r>
          </a:p>
          <a:p>
            <a:pPr lvl="1"/>
            <a:r>
              <a:rPr lang="en-US" dirty="0"/>
              <a:t>Most commonly seen in children</a:t>
            </a:r>
          </a:p>
          <a:p>
            <a:r>
              <a:rPr lang="en-US" sz="2400" b="1" dirty="0"/>
              <a:t>Public lice (</a:t>
            </a:r>
            <a:r>
              <a:rPr lang="en-US" sz="2400" b="1" i="1" dirty="0" err="1"/>
              <a:t>Pthirus</a:t>
            </a:r>
            <a:r>
              <a:rPr lang="en-US" sz="2400" b="1" i="1" dirty="0"/>
              <a:t> pubis</a:t>
            </a:r>
            <a:r>
              <a:rPr lang="en-US" sz="2400" b="1" dirty="0"/>
              <a:t>)</a:t>
            </a:r>
          </a:p>
          <a:p>
            <a:pPr lvl="1"/>
            <a:r>
              <a:rPr lang="en-US" dirty="0"/>
              <a:t>Do not transmit disease</a:t>
            </a:r>
          </a:p>
          <a:p>
            <a:pPr lvl="1"/>
            <a:r>
              <a:rPr lang="en-US" dirty="0"/>
              <a:t>More commonly seen in adults</a:t>
            </a:r>
          </a:p>
          <a:p>
            <a:r>
              <a:rPr lang="en-US" sz="2400" b="1" dirty="0"/>
              <a:t>Body lice (</a:t>
            </a:r>
            <a:r>
              <a:rPr lang="en-US" sz="2400" b="1" i="1" dirty="0"/>
              <a:t>Pediculus </a:t>
            </a:r>
            <a:r>
              <a:rPr lang="en-US" sz="2400" b="1" i="1" dirty="0" err="1"/>
              <a:t>humanus</a:t>
            </a:r>
            <a:r>
              <a:rPr lang="en-US" sz="2400" b="1" i="1" dirty="0"/>
              <a:t> corporis</a:t>
            </a:r>
            <a:r>
              <a:rPr lang="en-US" sz="2400" b="1" dirty="0"/>
              <a:t>)</a:t>
            </a:r>
          </a:p>
          <a:p>
            <a:pPr lvl="1"/>
            <a:r>
              <a:rPr lang="en-US" dirty="0"/>
              <a:t>Can transmit disease</a:t>
            </a:r>
          </a:p>
          <a:p>
            <a:pPr lvl="1"/>
            <a:r>
              <a:rPr lang="en-US" dirty="0"/>
              <a:t>More commonly seen in adults</a:t>
            </a:r>
          </a:p>
          <a:p>
            <a:r>
              <a:rPr lang="en-US" sz="2400" b="1" dirty="0"/>
              <a:t>All require a human host to survive</a:t>
            </a:r>
          </a:p>
        </p:txBody>
      </p:sp>
      <p:pic>
        <p:nvPicPr>
          <p:cNvPr id="4" name="Picture 3">
            <a:extLst>
              <a:ext uri="{FF2B5EF4-FFF2-40B4-BE49-F238E27FC236}">
                <a16:creationId xmlns:a16="http://schemas.microsoft.com/office/drawing/2014/main" id="{3127C540-AA3B-A405-2716-F9BCB2616DF8}"/>
              </a:ext>
            </a:extLst>
          </p:cNvPr>
          <p:cNvPicPr>
            <a:picLocks noChangeAspect="1"/>
          </p:cNvPicPr>
          <p:nvPr/>
        </p:nvPicPr>
        <p:blipFill>
          <a:blip r:embed="rId3"/>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44678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ECE34-2254-7B4D-05BF-36EEFE689E62}"/>
              </a:ext>
            </a:extLst>
          </p:cNvPr>
          <p:cNvSpPr>
            <a:spLocks noGrp="1"/>
          </p:cNvSpPr>
          <p:nvPr>
            <p:ph type="title"/>
          </p:nvPr>
        </p:nvSpPr>
        <p:spPr>
          <a:xfrm>
            <a:off x="572493" y="238539"/>
            <a:ext cx="11018520" cy="1434415"/>
          </a:xfrm>
        </p:spPr>
        <p:txBody>
          <a:bodyPr anchor="b">
            <a:normAutofit/>
          </a:bodyPr>
          <a:lstStyle/>
          <a:p>
            <a:r>
              <a:rPr lang="en-US" sz="5400"/>
              <a:t>Lice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B94D80-C7E1-10F9-D6E8-7A13FB2834B4}"/>
              </a:ext>
            </a:extLst>
          </p:cNvPr>
          <p:cNvSpPr>
            <a:spLocks noGrp="1"/>
          </p:cNvSpPr>
          <p:nvPr>
            <p:ph idx="1"/>
          </p:nvPr>
        </p:nvSpPr>
        <p:spPr>
          <a:xfrm>
            <a:off x="572492" y="2071315"/>
            <a:ext cx="7378811" cy="4529858"/>
          </a:xfrm>
        </p:spPr>
        <p:txBody>
          <a:bodyPr anchor="t">
            <a:normAutofit/>
          </a:bodyPr>
          <a:lstStyle/>
          <a:p>
            <a:r>
              <a:rPr lang="en-US" sz="2400" dirty="0"/>
              <a:t>Tiny (2-3 mm)</a:t>
            </a:r>
          </a:p>
          <a:p>
            <a:r>
              <a:rPr lang="en-US" sz="2400" dirty="0"/>
              <a:t>Each female lays 5-10 eggs (nits)</a:t>
            </a:r>
          </a:p>
          <a:p>
            <a:r>
              <a:rPr lang="en-US" sz="2400" dirty="0"/>
              <a:t>Warm body temperature incubates them</a:t>
            </a:r>
          </a:p>
          <a:p>
            <a:r>
              <a:rPr lang="en-US" sz="2400" dirty="0"/>
              <a:t>Hatch in 7-12 days, then matures and lays eggs in 9-12 days.</a:t>
            </a:r>
          </a:p>
          <a:p>
            <a:r>
              <a:rPr lang="en-US" sz="2400" dirty="0"/>
              <a:t>Change color and strong claws—adaptable to hair types</a:t>
            </a:r>
          </a:p>
          <a:p>
            <a:r>
              <a:rPr lang="en-US" sz="2400" dirty="0"/>
              <a:t>Has to feed or will die in 24-48 </a:t>
            </a:r>
            <a:r>
              <a:rPr lang="en-US" sz="2400" dirty="0" err="1"/>
              <a:t>hrs</a:t>
            </a:r>
            <a:endParaRPr lang="en-US" sz="2400" dirty="0"/>
          </a:p>
          <a:p>
            <a:r>
              <a:rPr lang="en-US" sz="2400" dirty="0"/>
              <a:t>Saliva causes the itching</a:t>
            </a:r>
          </a:p>
          <a:p>
            <a:r>
              <a:rPr lang="en-US" sz="2400" dirty="0"/>
              <a:t>Transmitted by humans, not animals</a:t>
            </a:r>
          </a:p>
        </p:txBody>
      </p:sp>
      <p:pic>
        <p:nvPicPr>
          <p:cNvPr id="4" name="Picture 3">
            <a:extLst>
              <a:ext uri="{FF2B5EF4-FFF2-40B4-BE49-F238E27FC236}">
                <a16:creationId xmlns:a16="http://schemas.microsoft.com/office/drawing/2014/main" id="{33B3FCB9-39F6-91A4-C33D-B12C7B0BF1BE}"/>
              </a:ext>
            </a:extLst>
          </p:cNvPr>
          <p:cNvPicPr>
            <a:picLocks noChangeAspect="1"/>
          </p:cNvPicPr>
          <p:nvPr/>
        </p:nvPicPr>
        <p:blipFill rotWithShape="1">
          <a:blip r:embed="rId3"/>
          <a:srcRect r="3794"/>
          <a:stretch/>
        </p:blipFill>
        <p:spPr>
          <a:xfrm>
            <a:off x="8319322" y="3368942"/>
            <a:ext cx="2472582" cy="2570108"/>
          </a:xfrm>
          <a:prstGeom prst="rect">
            <a:avLst/>
          </a:prstGeom>
        </p:spPr>
      </p:pic>
      <p:pic>
        <p:nvPicPr>
          <p:cNvPr id="6" name="Picture 5">
            <a:extLst>
              <a:ext uri="{FF2B5EF4-FFF2-40B4-BE49-F238E27FC236}">
                <a16:creationId xmlns:a16="http://schemas.microsoft.com/office/drawing/2014/main" id="{692E119B-099F-8462-249E-F50CF1055321}"/>
              </a:ext>
            </a:extLst>
          </p:cNvPr>
          <p:cNvPicPr>
            <a:picLocks noChangeAspect="1"/>
          </p:cNvPicPr>
          <p:nvPr/>
        </p:nvPicPr>
        <p:blipFill>
          <a:blip r:embed="rId4"/>
          <a:stretch>
            <a:fillRect/>
          </a:stretch>
        </p:blipFill>
        <p:spPr>
          <a:xfrm>
            <a:off x="8191185" y="238539"/>
            <a:ext cx="3661656" cy="2887075"/>
          </a:xfrm>
          <a:prstGeom prst="rect">
            <a:avLst/>
          </a:prstGeom>
        </p:spPr>
      </p:pic>
      <p:pic>
        <p:nvPicPr>
          <p:cNvPr id="5" name="Picture 4">
            <a:extLst>
              <a:ext uri="{FF2B5EF4-FFF2-40B4-BE49-F238E27FC236}">
                <a16:creationId xmlns:a16="http://schemas.microsoft.com/office/drawing/2014/main" id="{90B9E0DD-C2DA-C9FD-9077-F6CC202CC2C8}"/>
              </a:ext>
            </a:extLst>
          </p:cNvPr>
          <p:cNvPicPr>
            <a:picLocks noChangeAspect="1"/>
          </p:cNvPicPr>
          <p:nvPr/>
        </p:nvPicPr>
        <p:blipFill>
          <a:blip r:embed="rId5"/>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428117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2F1FD-70B4-B0EE-F5E7-4E1E8CE7FA17}"/>
              </a:ext>
            </a:extLst>
          </p:cNvPr>
          <p:cNvSpPr>
            <a:spLocks noGrp="1"/>
          </p:cNvSpPr>
          <p:nvPr>
            <p:ph type="title"/>
          </p:nvPr>
        </p:nvSpPr>
        <p:spPr>
          <a:xfrm>
            <a:off x="838200" y="365125"/>
            <a:ext cx="10515600" cy="1325563"/>
          </a:xfrm>
        </p:spPr>
        <p:txBody>
          <a:bodyPr>
            <a:normAutofit/>
          </a:bodyPr>
          <a:lstStyle/>
          <a:p>
            <a:r>
              <a:rPr lang="en-US" sz="5400"/>
              <a:t>Transmission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26507-E1BA-1B7B-5067-75F475F5B205}"/>
              </a:ext>
            </a:extLst>
          </p:cNvPr>
          <p:cNvSpPr>
            <a:spLocks noGrp="1"/>
          </p:cNvSpPr>
          <p:nvPr>
            <p:ph idx="1"/>
          </p:nvPr>
        </p:nvSpPr>
        <p:spPr>
          <a:xfrm>
            <a:off x="838200" y="1929384"/>
            <a:ext cx="10515600" cy="4251960"/>
          </a:xfrm>
        </p:spPr>
        <p:txBody>
          <a:bodyPr>
            <a:normAutofit/>
          </a:bodyPr>
          <a:lstStyle/>
          <a:p>
            <a:r>
              <a:rPr lang="en-US" sz="2400" dirty="0"/>
              <a:t>Most commonly through head-to-head contact. </a:t>
            </a:r>
          </a:p>
          <a:p>
            <a:pPr lvl="1"/>
            <a:r>
              <a:rPr lang="en-US" dirty="0"/>
              <a:t>Sleep, sharing beds, preschool age during play</a:t>
            </a:r>
          </a:p>
          <a:p>
            <a:r>
              <a:rPr lang="en-US" sz="2400" dirty="0"/>
              <a:t>Less commonly transmitted through fomites (brushes, combs, hats)</a:t>
            </a:r>
          </a:p>
          <a:p>
            <a:r>
              <a:rPr lang="en-US" sz="2400" dirty="0"/>
              <a:t>Cannot jump, fly, or hop</a:t>
            </a:r>
          </a:p>
          <a:p>
            <a:r>
              <a:rPr lang="en-US" sz="2400" dirty="0"/>
              <a:t>Cannot live more than 1-2 days off host</a:t>
            </a:r>
          </a:p>
          <a:p>
            <a:endParaRPr lang="en-US" sz="2400" dirty="0"/>
          </a:p>
          <a:p>
            <a:r>
              <a:rPr lang="en-US" sz="2400" dirty="0"/>
              <a:t>Due to this, transmission in most school classroom settings is low</a:t>
            </a:r>
          </a:p>
          <a:p>
            <a:r>
              <a:rPr lang="en-US" sz="2400" dirty="0"/>
              <a:t>Transmission more likely in homes that have close contact</a:t>
            </a:r>
          </a:p>
          <a:p>
            <a:endParaRPr lang="en-US" sz="2200" dirty="0"/>
          </a:p>
        </p:txBody>
      </p:sp>
      <p:pic>
        <p:nvPicPr>
          <p:cNvPr id="4" name="Picture 3">
            <a:extLst>
              <a:ext uri="{FF2B5EF4-FFF2-40B4-BE49-F238E27FC236}">
                <a16:creationId xmlns:a16="http://schemas.microsoft.com/office/drawing/2014/main" id="{7089CB06-C67D-5018-AB0B-07B78F8775B3}"/>
              </a:ext>
            </a:extLst>
          </p:cNvPr>
          <p:cNvPicPr>
            <a:picLocks noChangeAspect="1"/>
          </p:cNvPicPr>
          <p:nvPr/>
        </p:nvPicPr>
        <p:blipFill>
          <a:blip r:embed="rId3"/>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41305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4D76B-2A7B-865C-F007-C7863BE6C9A2}"/>
              </a:ext>
            </a:extLst>
          </p:cNvPr>
          <p:cNvSpPr>
            <a:spLocks noGrp="1"/>
          </p:cNvSpPr>
          <p:nvPr>
            <p:ph type="title"/>
          </p:nvPr>
        </p:nvSpPr>
        <p:spPr>
          <a:xfrm>
            <a:off x="838200" y="365125"/>
            <a:ext cx="10515600" cy="1325563"/>
          </a:xfrm>
        </p:spPr>
        <p:txBody>
          <a:bodyPr>
            <a:normAutofit/>
          </a:bodyPr>
          <a:lstStyle/>
          <a:p>
            <a:r>
              <a:rPr lang="en-US" sz="5400"/>
              <a:t>How Do You Know They Have It?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4BE2CD-5263-E862-F338-AAA3A384970F}"/>
              </a:ext>
            </a:extLst>
          </p:cNvPr>
          <p:cNvSpPr>
            <a:spLocks noGrp="1"/>
          </p:cNvSpPr>
          <p:nvPr>
            <p:ph idx="1"/>
          </p:nvPr>
        </p:nvSpPr>
        <p:spPr>
          <a:xfrm>
            <a:off x="543339" y="2110676"/>
            <a:ext cx="8880953" cy="4363910"/>
          </a:xfrm>
        </p:spPr>
        <p:txBody>
          <a:bodyPr>
            <a:noAutofit/>
          </a:bodyPr>
          <a:lstStyle/>
          <a:p>
            <a:r>
              <a:rPr lang="en-US" sz="2400" dirty="0"/>
              <a:t>Redness, itching, excoriation of the scalp</a:t>
            </a:r>
          </a:p>
          <a:p>
            <a:pPr lvl="1"/>
            <a:r>
              <a:rPr lang="en-US" dirty="0"/>
              <a:t>Itching may not onset as quickly in first case</a:t>
            </a:r>
          </a:p>
          <a:p>
            <a:pPr lvl="1"/>
            <a:r>
              <a:rPr lang="en-US" dirty="0"/>
              <a:t>Scalp scaling or infection </a:t>
            </a:r>
          </a:p>
          <a:p>
            <a:pPr lvl="1"/>
            <a:r>
              <a:rPr lang="en-US" dirty="0"/>
              <a:t>Poor sleep, irritability</a:t>
            </a:r>
          </a:p>
          <a:p>
            <a:r>
              <a:rPr lang="en-US" sz="2400" dirty="0"/>
              <a:t>Visualization of viable nits</a:t>
            </a:r>
          </a:p>
          <a:p>
            <a:pPr lvl="1"/>
            <a:r>
              <a:rPr lang="en-US" dirty="0"/>
              <a:t>Attached firmly just above the scalp</a:t>
            </a:r>
          </a:p>
          <a:p>
            <a:pPr lvl="1"/>
            <a:r>
              <a:rPr lang="en-US" dirty="0"/>
              <a:t>Empty casings are not viable</a:t>
            </a:r>
          </a:p>
          <a:p>
            <a:pPr lvl="1"/>
            <a:r>
              <a:rPr lang="en-US" dirty="0"/>
              <a:t>Easiest to see at the hairline, occipital area, behind the ears</a:t>
            </a:r>
          </a:p>
          <a:p>
            <a:r>
              <a:rPr lang="en-US" sz="2400" dirty="0"/>
              <a:t>Lymphadenopathy (cervical, suboccipital)</a:t>
            </a:r>
          </a:p>
          <a:p>
            <a:r>
              <a:rPr lang="en-US" sz="2400" b="1" dirty="0"/>
              <a:t>Need to be able to identify and find at least 1 live louse</a:t>
            </a:r>
          </a:p>
        </p:txBody>
      </p:sp>
      <p:pic>
        <p:nvPicPr>
          <p:cNvPr id="5" name="Picture 4">
            <a:extLst>
              <a:ext uri="{FF2B5EF4-FFF2-40B4-BE49-F238E27FC236}">
                <a16:creationId xmlns:a16="http://schemas.microsoft.com/office/drawing/2014/main" id="{6F72B401-655F-9740-920F-961A14208C73}"/>
              </a:ext>
            </a:extLst>
          </p:cNvPr>
          <p:cNvPicPr>
            <a:picLocks noChangeAspect="1"/>
          </p:cNvPicPr>
          <p:nvPr/>
        </p:nvPicPr>
        <p:blipFill>
          <a:blip r:embed="rId3"/>
          <a:stretch>
            <a:fillRect/>
          </a:stretch>
        </p:blipFill>
        <p:spPr>
          <a:xfrm>
            <a:off x="7699513" y="2055813"/>
            <a:ext cx="3729269" cy="2792986"/>
          </a:xfrm>
          <a:prstGeom prst="rect">
            <a:avLst/>
          </a:prstGeom>
        </p:spPr>
      </p:pic>
      <p:pic>
        <p:nvPicPr>
          <p:cNvPr id="4" name="Picture 3">
            <a:extLst>
              <a:ext uri="{FF2B5EF4-FFF2-40B4-BE49-F238E27FC236}">
                <a16:creationId xmlns:a16="http://schemas.microsoft.com/office/drawing/2014/main" id="{4F284A1D-5B8E-B682-D2F2-B707A05377D6}"/>
              </a:ext>
            </a:extLst>
          </p:cNvPr>
          <p:cNvPicPr>
            <a:picLocks noChangeAspect="1"/>
          </p:cNvPicPr>
          <p:nvPr/>
        </p:nvPicPr>
        <p:blipFill>
          <a:blip r:embed="rId4"/>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418328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9BAC1-A55D-7670-0EEE-D3CFBECA1C34}"/>
              </a:ext>
            </a:extLst>
          </p:cNvPr>
          <p:cNvSpPr>
            <a:spLocks noGrp="1"/>
          </p:cNvSpPr>
          <p:nvPr>
            <p:ph type="title"/>
          </p:nvPr>
        </p:nvSpPr>
        <p:spPr>
          <a:xfrm>
            <a:off x="838200" y="365125"/>
            <a:ext cx="10515600" cy="1325563"/>
          </a:xfrm>
        </p:spPr>
        <p:txBody>
          <a:bodyPr>
            <a:normAutofit/>
          </a:bodyPr>
          <a:lstStyle/>
          <a:p>
            <a:r>
              <a:rPr lang="en-US" sz="5400"/>
              <a:t>Treatment Options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6469F9-C469-015D-D18D-CAA889CB600A}"/>
              </a:ext>
            </a:extLst>
          </p:cNvPr>
          <p:cNvSpPr>
            <a:spLocks noGrp="1"/>
          </p:cNvSpPr>
          <p:nvPr>
            <p:ph idx="1"/>
          </p:nvPr>
        </p:nvSpPr>
        <p:spPr>
          <a:xfrm>
            <a:off x="838200" y="1929384"/>
            <a:ext cx="10515600" cy="4251960"/>
          </a:xfrm>
        </p:spPr>
        <p:txBody>
          <a:bodyPr>
            <a:normAutofit/>
          </a:bodyPr>
          <a:lstStyle/>
          <a:p>
            <a:r>
              <a:rPr lang="en-US" sz="2400" dirty="0"/>
              <a:t>Over-the-counter pharmacologic</a:t>
            </a:r>
          </a:p>
          <a:p>
            <a:pPr lvl="1"/>
            <a:r>
              <a:rPr lang="en-US" dirty="0"/>
              <a:t>These generally are the recommended first line treatments for uncomplicated cases. </a:t>
            </a:r>
          </a:p>
          <a:p>
            <a:pPr lvl="1"/>
            <a:r>
              <a:rPr lang="en-US" dirty="0"/>
              <a:t>Safety profiles are good with minimal toxicity</a:t>
            </a:r>
          </a:p>
          <a:p>
            <a:r>
              <a:rPr lang="en-US" sz="2400" dirty="0"/>
              <a:t>Prescription pharmacologic</a:t>
            </a:r>
          </a:p>
          <a:p>
            <a:pPr lvl="1"/>
            <a:r>
              <a:rPr lang="en-US" dirty="0"/>
              <a:t>Includes both topical and oral treatments</a:t>
            </a:r>
          </a:p>
          <a:p>
            <a:r>
              <a:rPr lang="en-US" sz="2400" dirty="0"/>
              <a:t>Alternative  &amp; Non-pharmacologic</a:t>
            </a:r>
          </a:p>
          <a:p>
            <a:pPr lvl="1"/>
            <a:r>
              <a:rPr lang="en-US" dirty="0"/>
              <a:t>Fewer studies have been completed on these treatment regimens</a:t>
            </a:r>
          </a:p>
          <a:p>
            <a:endParaRPr lang="en-US" sz="2400" dirty="0"/>
          </a:p>
          <a:p>
            <a:r>
              <a:rPr lang="en-US" sz="2400" dirty="0"/>
              <a:t>NO LINDANE 1%--this is no longer used due to safety concerns </a:t>
            </a:r>
          </a:p>
        </p:txBody>
      </p:sp>
      <p:pic>
        <p:nvPicPr>
          <p:cNvPr id="4" name="Picture 3">
            <a:extLst>
              <a:ext uri="{FF2B5EF4-FFF2-40B4-BE49-F238E27FC236}">
                <a16:creationId xmlns:a16="http://schemas.microsoft.com/office/drawing/2014/main" id="{1D0C41DE-3BF1-1884-345D-46F03D9D5DA6}"/>
              </a:ext>
            </a:extLst>
          </p:cNvPr>
          <p:cNvPicPr>
            <a:picLocks noChangeAspect="1"/>
          </p:cNvPicPr>
          <p:nvPr/>
        </p:nvPicPr>
        <p:blipFill>
          <a:blip r:embed="rId3"/>
          <a:stretch>
            <a:fillRect/>
          </a:stretch>
        </p:blipFill>
        <p:spPr>
          <a:xfrm>
            <a:off x="10111411" y="5939049"/>
            <a:ext cx="1484241" cy="633934"/>
          </a:xfrm>
          <a:prstGeom prst="rect">
            <a:avLst/>
          </a:prstGeom>
        </p:spPr>
      </p:pic>
    </p:spTree>
    <p:extLst>
      <p:ext uri="{BB962C8B-B14F-4D97-AF65-F5344CB8AC3E}">
        <p14:creationId xmlns:p14="http://schemas.microsoft.com/office/powerpoint/2010/main" val="355143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FB5DC-56B9-E173-BBB6-F610C650FCF2}"/>
              </a:ext>
            </a:extLst>
          </p:cNvPr>
          <p:cNvSpPr>
            <a:spLocks noGrp="1"/>
          </p:cNvSpPr>
          <p:nvPr>
            <p:ph type="title"/>
          </p:nvPr>
        </p:nvSpPr>
        <p:spPr>
          <a:xfrm>
            <a:off x="838200" y="365125"/>
            <a:ext cx="10515600" cy="1325563"/>
          </a:xfrm>
        </p:spPr>
        <p:txBody>
          <a:bodyPr>
            <a:normAutofit/>
          </a:bodyPr>
          <a:lstStyle/>
          <a:p>
            <a:r>
              <a:rPr lang="en-US" sz="4200" dirty="0"/>
              <a:t>Over-The-Counter Pharmacologic Treatments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93E9C0-5CE9-8515-1854-66D4003CB673}"/>
              </a:ext>
            </a:extLst>
          </p:cNvPr>
          <p:cNvSpPr>
            <a:spLocks noGrp="1"/>
          </p:cNvSpPr>
          <p:nvPr>
            <p:ph idx="1"/>
          </p:nvPr>
        </p:nvSpPr>
        <p:spPr>
          <a:xfrm>
            <a:off x="838200" y="1929384"/>
            <a:ext cx="10515600" cy="4251960"/>
          </a:xfrm>
        </p:spPr>
        <p:txBody>
          <a:bodyPr>
            <a:normAutofit/>
          </a:bodyPr>
          <a:lstStyle/>
          <a:p>
            <a:r>
              <a:rPr lang="en-US" sz="2400" dirty="0"/>
              <a:t>Permethrin 1% lotion</a:t>
            </a:r>
          </a:p>
          <a:p>
            <a:pPr lvl="1"/>
            <a:r>
              <a:rPr lang="en-US" dirty="0" err="1"/>
              <a:t>Elimite</a:t>
            </a:r>
            <a:r>
              <a:rPr lang="en-US" dirty="0"/>
              <a:t>®, Nix ®</a:t>
            </a:r>
          </a:p>
          <a:p>
            <a:r>
              <a:rPr lang="en-US" sz="2400" dirty="0"/>
              <a:t>Pyrethrin + </a:t>
            </a:r>
            <a:r>
              <a:rPr lang="en-US" sz="2400" dirty="0" err="1"/>
              <a:t>piperonyl</a:t>
            </a:r>
            <a:r>
              <a:rPr lang="en-US" sz="2400" dirty="0"/>
              <a:t> butoxide </a:t>
            </a:r>
          </a:p>
          <a:p>
            <a:pPr lvl="1"/>
            <a:r>
              <a:rPr lang="en-US" dirty="0"/>
              <a:t>Rid ®, Pronto ®, </a:t>
            </a:r>
            <a:r>
              <a:rPr lang="en-US" dirty="0" err="1"/>
              <a:t>Licide</a:t>
            </a:r>
            <a:r>
              <a:rPr lang="en-US" dirty="0"/>
              <a:t>®, Lice- X®</a:t>
            </a:r>
          </a:p>
          <a:p>
            <a:r>
              <a:rPr lang="en-US" sz="2400" dirty="0"/>
              <a:t>Ivermectin 5% lotion</a:t>
            </a:r>
          </a:p>
          <a:p>
            <a:pPr lvl="1"/>
            <a:r>
              <a:rPr lang="en-US" dirty="0" err="1"/>
              <a:t>Sklice</a:t>
            </a:r>
            <a:r>
              <a:rPr lang="en-US" dirty="0"/>
              <a:t> ®</a:t>
            </a:r>
          </a:p>
          <a:p>
            <a:r>
              <a:rPr lang="en-US" sz="2400" dirty="0"/>
              <a:t>Dimethicone 4% solution</a:t>
            </a:r>
          </a:p>
          <a:p>
            <a:pPr lvl="1"/>
            <a:r>
              <a:rPr lang="en-US" dirty="0"/>
              <a:t>Nix Ultra ®</a:t>
            </a:r>
          </a:p>
          <a:p>
            <a:r>
              <a:rPr lang="en-US" sz="2400" dirty="0"/>
              <a:t>Isopropyl myristate </a:t>
            </a:r>
          </a:p>
          <a:p>
            <a:pPr lvl="1"/>
            <a:r>
              <a:rPr lang="en-US" dirty="0" err="1"/>
              <a:t>Resultz</a:t>
            </a:r>
            <a:r>
              <a:rPr lang="en-US" dirty="0"/>
              <a:t> ®</a:t>
            </a:r>
          </a:p>
        </p:txBody>
      </p:sp>
      <p:pic>
        <p:nvPicPr>
          <p:cNvPr id="1026" name="Picture 2">
            <a:extLst>
              <a:ext uri="{FF2B5EF4-FFF2-40B4-BE49-F238E27FC236}">
                <a16:creationId xmlns:a16="http://schemas.microsoft.com/office/drawing/2014/main" id="{4EEA0303-D118-4C1C-E751-5515B8B12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79" b="29447"/>
          <a:stretch/>
        </p:blipFill>
        <p:spPr bwMode="auto">
          <a:xfrm>
            <a:off x="6791176" y="1816782"/>
            <a:ext cx="5238750" cy="21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B08DD9-9D5B-4343-6115-C0BA4A87129F}"/>
              </a:ext>
            </a:extLst>
          </p:cNvPr>
          <p:cNvPicPr>
            <a:picLocks noChangeAspect="1"/>
          </p:cNvPicPr>
          <p:nvPr/>
        </p:nvPicPr>
        <p:blipFill>
          <a:blip r:embed="rId4"/>
          <a:stretch>
            <a:fillRect/>
          </a:stretch>
        </p:blipFill>
        <p:spPr>
          <a:xfrm>
            <a:off x="5160494" y="1870764"/>
            <a:ext cx="1867963" cy="4802187"/>
          </a:xfrm>
          <a:prstGeom prst="rect">
            <a:avLst/>
          </a:prstGeom>
        </p:spPr>
      </p:pic>
      <p:pic>
        <p:nvPicPr>
          <p:cNvPr id="7" name="Picture 6">
            <a:extLst>
              <a:ext uri="{FF2B5EF4-FFF2-40B4-BE49-F238E27FC236}">
                <a16:creationId xmlns:a16="http://schemas.microsoft.com/office/drawing/2014/main" id="{B6EB5C17-1FB8-8B73-ADC2-4EE940FB7D3D}"/>
              </a:ext>
            </a:extLst>
          </p:cNvPr>
          <p:cNvPicPr>
            <a:picLocks noChangeAspect="1"/>
          </p:cNvPicPr>
          <p:nvPr/>
        </p:nvPicPr>
        <p:blipFill>
          <a:blip r:embed="rId5"/>
          <a:stretch>
            <a:fillRect/>
          </a:stretch>
        </p:blipFill>
        <p:spPr>
          <a:xfrm>
            <a:off x="7159883" y="3964121"/>
            <a:ext cx="3246783" cy="2866888"/>
          </a:xfrm>
          <a:prstGeom prst="rect">
            <a:avLst/>
          </a:prstGeom>
        </p:spPr>
      </p:pic>
      <p:pic>
        <p:nvPicPr>
          <p:cNvPr id="9" name="Picture 8">
            <a:extLst>
              <a:ext uri="{FF2B5EF4-FFF2-40B4-BE49-F238E27FC236}">
                <a16:creationId xmlns:a16="http://schemas.microsoft.com/office/drawing/2014/main" id="{E40BC063-38F3-790A-A28F-E5ABF9D35DBC}"/>
              </a:ext>
            </a:extLst>
          </p:cNvPr>
          <p:cNvPicPr>
            <a:picLocks noChangeAspect="1"/>
          </p:cNvPicPr>
          <p:nvPr/>
        </p:nvPicPr>
        <p:blipFill>
          <a:blip r:embed="rId6"/>
          <a:stretch>
            <a:fillRect/>
          </a:stretch>
        </p:blipFill>
        <p:spPr>
          <a:xfrm>
            <a:off x="10386921" y="6023961"/>
            <a:ext cx="1484241" cy="633934"/>
          </a:xfrm>
          <a:prstGeom prst="rect">
            <a:avLst/>
          </a:prstGeom>
        </p:spPr>
      </p:pic>
    </p:spTree>
    <p:extLst>
      <p:ext uri="{BB962C8B-B14F-4D97-AF65-F5344CB8AC3E}">
        <p14:creationId xmlns:p14="http://schemas.microsoft.com/office/powerpoint/2010/main" val="274569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8E51A-63F0-92E8-3589-3B06567F0AA1}"/>
              </a:ext>
            </a:extLst>
          </p:cNvPr>
          <p:cNvSpPr>
            <a:spLocks noGrp="1"/>
          </p:cNvSpPr>
          <p:nvPr>
            <p:ph type="title"/>
          </p:nvPr>
        </p:nvSpPr>
        <p:spPr>
          <a:xfrm>
            <a:off x="838200" y="365125"/>
            <a:ext cx="10515600" cy="1325563"/>
          </a:xfrm>
        </p:spPr>
        <p:txBody>
          <a:bodyPr>
            <a:normAutofit/>
          </a:bodyPr>
          <a:lstStyle/>
          <a:p>
            <a:r>
              <a:rPr lang="en-US" sz="5000" dirty="0"/>
              <a:t>Prescription Pharmacologic Treatments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93A32D-6B27-1A51-45EC-24E3F3EE3C44}"/>
              </a:ext>
            </a:extLst>
          </p:cNvPr>
          <p:cNvSpPr>
            <a:spLocks noGrp="1"/>
          </p:cNvSpPr>
          <p:nvPr>
            <p:ph idx="1"/>
          </p:nvPr>
        </p:nvSpPr>
        <p:spPr>
          <a:xfrm>
            <a:off x="669036" y="1842052"/>
            <a:ext cx="10684764" cy="4339292"/>
          </a:xfrm>
        </p:spPr>
        <p:txBody>
          <a:bodyPr>
            <a:noAutofit/>
          </a:bodyPr>
          <a:lstStyle/>
          <a:p>
            <a:r>
              <a:rPr lang="en-US" sz="2200" dirty="0"/>
              <a:t>Benzyl alcohol 0.5% lotion</a:t>
            </a:r>
          </a:p>
          <a:p>
            <a:pPr lvl="1"/>
            <a:r>
              <a:rPr lang="en-US" sz="2200" dirty="0" err="1"/>
              <a:t>Ulesfia</a:t>
            </a:r>
            <a:r>
              <a:rPr lang="en-US" sz="2200" dirty="0"/>
              <a:t>®</a:t>
            </a:r>
          </a:p>
          <a:p>
            <a:r>
              <a:rPr lang="en-US" sz="2200" dirty="0"/>
              <a:t>Malathion 0.5% lotion</a:t>
            </a:r>
          </a:p>
          <a:p>
            <a:pPr lvl="1"/>
            <a:r>
              <a:rPr lang="en-US" sz="2200" dirty="0" err="1"/>
              <a:t>Ovide</a:t>
            </a:r>
            <a:r>
              <a:rPr lang="en-US" sz="2200" dirty="0"/>
              <a:t> ®</a:t>
            </a:r>
          </a:p>
          <a:p>
            <a:r>
              <a:rPr lang="en-US" sz="2200" dirty="0"/>
              <a:t>Spinosad 0.9% topical suspension</a:t>
            </a:r>
          </a:p>
          <a:p>
            <a:pPr lvl="1"/>
            <a:r>
              <a:rPr lang="en-US" sz="2200" dirty="0" err="1"/>
              <a:t>Natroba</a:t>
            </a:r>
            <a:r>
              <a:rPr lang="en-US" sz="2200" dirty="0"/>
              <a:t> ®</a:t>
            </a:r>
          </a:p>
          <a:p>
            <a:r>
              <a:rPr lang="en-US" sz="2200" dirty="0" err="1"/>
              <a:t>Abametapir</a:t>
            </a:r>
            <a:r>
              <a:rPr lang="en-US" sz="2200" dirty="0"/>
              <a:t> 0.74% lotion</a:t>
            </a:r>
          </a:p>
          <a:p>
            <a:pPr lvl="1"/>
            <a:r>
              <a:rPr lang="en-US" sz="2200" dirty="0" err="1"/>
              <a:t>Xelglyze</a:t>
            </a:r>
            <a:r>
              <a:rPr lang="en-US" sz="2200" dirty="0"/>
              <a:t> ®</a:t>
            </a:r>
          </a:p>
          <a:p>
            <a:r>
              <a:rPr lang="en-US" sz="2200" dirty="0"/>
              <a:t>**Oral Ivermectin**--Off label use</a:t>
            </a:r>
          </a:p>
          <a:p>
            <a:pPr lvl="1"/>
            <a:r>
              <a:rPr lang="en-US" sz="2200" dirty="0" err="1"/>
              <a:t>Stromectol</a:t>
            </a:r>
            <a:r>
              <a:rPr lang="en-US" sz="2200" dirty="0"/>
              <a:t> ®</a:t>
            </a:r>
          </a:p>
          <a:p>
            <a:r>
              <a:rPr lang="en-US" sz="2200" dirty="0"/>
              <a:t>**Oral sulfamethoxazole-trimethoprim**--Off label use</a:t>
            </a:r>
          </a:p>
          <a:p>
            <a:pPr lvl="1"/>
            <a:r>
              <a:rPr lang="en-US" sz="2200" dirty="0"/>
              <a:t>Bactrim ®, Spectra ®, </a:t>
            </a:r>
            <a:r>
              <a:rPr lang="en-US" sz="2200" dirty="0" err="1"/>
              <a:t>Sulfatrim</a:t>
            </a:r>
            <a:r>
              <a:rPr lang="en-US" sz="2200" dirty="0"/>
              <a:t> ®</a:t>
            </a:r>
          </a:p>
        </p:txBody>
      </p:sp>
      <p:pic>
        <p:nvPicPr>
          <p:cNvPr id="4" name="Picture 3">
            <a:extLst>
              <a:ext uri="{FF2B5EF4-FFF2-40B4-BE49-F238E27FC236}">
                <a16:creationId xmlns:a16="http://schemas.microsoft.com/office/drawing/2014/main" id="{BB0EB617-0C51-23B1-700A-7E6A490FCF1C}"/>
              </a:ext>
            </a:extLst>
          </p:cNvPr>
          <p:cNvPicPr>
            <a:picLocks noChangeAspect="1"/>
          </p:cNvPicPr>
          <p:nvPr/>
        </p:nvPicPr>
        <p:blipFill>
          <a:blip r:embed="rId3"/>
          <a:stretch>
            <a:fillRect/>
          </a:stretch>
        </p:blipFill>
        <p:spPr>
          <a:xfrm>
            <a:off x="9930506" y="1859168"/>
            <a:ext cx="1864342" cy="2287536"/>
          </a:xfrm>
          <a:prstGeom prst="rect">
            <a:avLst/>
          </a:prstGeom>
        </p:spPr>
      </p:pic>
      <p:pic>
        <p:nvPicPr>
          <p:cNvPr id="5" name="Picture 4">
            <a:extLst>
              <a:ext uri="{FF2B5EF4-FFF2-40B4-BE49-F238E27FC236}">
                <a16:creationId xmlns:a16="http://schemas.microsoft.com/office/drawing/2014/main" id="{CE8ADD74-E6A2-107D-C0F1-E69C08703AAC}"/>
              </a:ext>
            </a:extLst>
          </p:cNvPr>
          <p:cNvPicPr>
            <a:picLocks noChangeAspect="1"/>
          </p:cNvPicPr>
          <p:nvPr/>
        </p:nvPicPr>
        <p:blipFill>
          <a:blip r:embed="rId4"/>
          <a:stretch>
            <a:fillRect/>
          </a:stretch>
        </p:blipFill>
        <p:spPr>
          <a:xfrm>
            <a:off x="6514783" y="1903703"/>
            <a:ext cx="3081205" cy="2310904"/>
          </a:xfrm>
          <a:prstGeom prst="rect">
            <a:avLst/>
          </a:prstGeom>
        </p:spPr>
      </p:pic>
      <p:pic>
        <p:nvPicPr>
          <p:cNvPr id="6" name="Picture 5">
            <a:extLst>
              <a:ext uri="{FF2B5EF4-FFF2-40B4-BE49-F238E27FC236}">
                <a16:creationId xmlns:a16="http://schemas.microsoft.com/office/drawing/2014/main" id="{B2D34838-FCDA-1439-E13F-A7EA94636D47}"/>
              </a:ext>
            </a:extLst>
          </p:cNvPr>
          <p:cNvPicPr>
            <a:picLocks noChangeAspect="1"/>
          </p:cNvPicPr>
          <p:nvPr/>
        </p:nvPicPr>
        <p:blipFill>
          <a:blip r:embed="rId5"/>
          <a:stretch>
            <a:fillRect/>
          </a:stretch>
        </p:blipFill>
        <p:spPr>
          <a:xfrm>
            <a:off x="4950647" y="3358808"/>
            <a:ext cx="1875343" cy="2522883"/>
          </a:xfrm>
          <a:prstGeom prst="rect">
            <a:avLst/>
          </a:prstGeom>
        </p:spPr>
      </p:pic>
      <p:pic>
        <p:nvPicPr>
          <p:cNvPr id="7" name="Picture 6">
            <a:extLst>
              <a:ext uri="{FF2B5EF4-FFF2-40B4-BE49-F238E27FC236}">
                <a16:creationId xmlns:a16="http://schemas.microsoft.com/office/drawing/2014/main" id="{ABD6667D-852D-622E-FE4D-82F74B88BE3E}"/>
              </a:ext>
            </a:extLst>
          </p:cNvPr>
          <p:cNvPicPr>
            <a:picLocks noChangeAspect="1"/>
          </p:cNvPicPr>
          <p:nvPr/>
        </p:nvPicPr>
        <p:blipFill>
          <a:blip r:embed="rId6"/>
          <a:stretch>
            <a:fillRect/>
          </a:stretch>
        </p:blipFill>
        <p:spPr>
          <a:xfrm>
            <a:off x="7326231" y="4857670"/>
            <a:ext cx="2857500" cy="1800225"/>
          </a:xfrm>
          <a:prstGeom prst="rect">
            <a:avLst/>
          </a:prstGeom>
        </p:spPr>
      </p:pic>
      <p:pic>
        <p:nvPicPr>
          <p:cNvPr id="9" name="Picture 8">
            <a:extLst>
              <a:ext uri="{FF2B5EF4-FFF2-40B4-BE49-F238E27FC236}">
                <a16:creationId xmlns:a16="http://schemas.microsoft.com/office/drawing/2014/main" id="{C72E13EE-06F7-1467-CA53-411C910B84A1}"/>
              </a:ext>
            </a:extLst>
          </p:cNvPr>
          <p:cNvPicPr>
            <a:picLocks noChangeAspect="1"/>
          </p:cNvPicPr>
          <p:nvPr/>
        </p:nvPicPr>
        <p:blipFill>
          <a:blip r:embed="rId7"/>
          <a:stretch>
            <a:fillRect/>
          </a:stretch>
        </p:blipFill>
        <p:spPr>
          <a:xfrm>
            <a:off x="10386921" y="6023961"/>
            <a:ext cx="1484241" cy="633934"/>
          </a:xfrm>
          <a:prstGeom prst="rect">
            <a:avLst/>
          </a:prstGeom>
        </p:spPr>
      </p:pic>
    </p:spTree>
    <p:extLst>
      <p:ext uri="{BB962C8B-B14F-4D97-AF65-F5344CB8AC3E}">
        <p14:creationId xmlns:p14="http://schemas.microsoft.com/office/powerpoint/2010/main" val="769514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380</TotalTime>
  <Words>3523</Words>
  <Application>Microsoft Office PowerPoint</Application>
  <PresentationFormat>Widescreen</PresentationFormat>
  <Paragraphs>307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Open Sans</vt:lpstr>
      <vt:lpstr>Times New Roman</vt:lpstr>
      <vt:lpstr>Office Theme</vt:lpstr>
      <vt:lpstr>Getting Ahead of Head Lice</vt:lpstr>
      <vt:lpstr>Objectives</vt:lpstr>
      <vt:lpstr>Head Lice are Parasites</vt:lpstr>
      <vt:lpstr>Lice</vt:lpstr>
      <vt:lpstr>Transmission</vt:lpstr>
      <vt:lpstr>How Do You Know They Have It?</vt:lpstr>
      <vt:lpstr>Treatment Options</vt:lpstr>
      <vt:lpstr>Over-The-Counter Pharmacologic Treatments</vt:lpstr>
      <vt:lpstr>Prescription Pharmacologic Treatments</vt:lpstr>
      <vt:lpstr>Alternative &amp; Non-Pharmacologic Treatments</vt:lpstr>
      <vt:lpstr>Implications for School Nursing</vt:lpstr>
      <vt:lpstr>Education</vt:lpstr>
      <vt:lpstr>Case Study: Treatment and Education</vt:lpstr>
      <vt:lpstr>Case Study: Treatment Failure</vt:lpstr>
      <vt:lpstr>Case Study: Family Communication</vt:lpstr>
      <vt:lpstr>Case Study: School Communication</vt:lpstr>
      <vt:lpstr>Case Study: School Policy</vt:lpstr>
      <vt:lpstr>Helpful Resources</vt:lpstr>
      <vt:lpstr>Contact Information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Ahead  of Head Lice</dc:title>
  <dc:creator>Margaret Bultas</dc:creator>
  <cp:lastModifiedBy>Margaret Bultas</cp:lastModifiedBy>
  <cp:revision>4</cp:revision>
  <cp:lastPrinted>2023-01-24T17:34:58Z</cp:lastPrinted>
  <dcterms:created xsi:type="dcterms:W3CDTF">2023-01-18T21:41:12Z</dcterms:created>
  <dcterms:modified xsi:type="dcterms:W3CDTF">2023-02-28T17:50:58Z</dcterms:modified>
</cp:coreProperties>
</file>